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99" r:id="rId3"/>
    <p:sldId id="278" r:id="rId4"/>
    <p:sldId id="302" r:id="rId5"/>
    <p:sldId id="262" r:id="rId6"/>
    <p:sldId id="263" r:id="rId7"/>
    <p:sldId id="303" r:id="rId8"/>
    <p:sldId id="280" r:id="rId9"/>
    <p:sldId id="304" r:id="rId10"/>
    <p:sldId id="307" r:id="rId11"/>
    <p:sldId id="312" r:id="rId12"/>
    <p:sldId id="313" r:id="rId13"/>
    <p:sldId id="315" r:id="rId14"/>
    <p:sldId id="310" r:id="rId15"/>
    <p:sldId id="275" r:id="rId16"/>
    <p:sldId id="316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46940-BEF7-4330-8075-EC8AD7D74A3B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BC7012-7253-4E35-8BA0-F2731037E8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7DA2FF2-F153-44D0-BB8C-755F45379CE2}" type="parTrans" cxnId="{88F61E65-C9B5-49A2-9170-477E97E3F524}">
      <dgm:prSet/>
      <dgm:spPr/>
      <dgm:t>
        <a:bodyPr/>
        <a:lstStyle/>
        <a:p>
          <a:endParaRPr lang="en-US"/>
        </a:p>
      </dgm:t>
    </dgm:pt>
    <dgm:pt modelId="{097F73E7-B8E9-41F5-A071-A1F0A97134CE}" type="sibTrans" cxnId="{88F61E65-C9B5-49A2-9170-477E97E3F524}">
      <dgm:prSet/>
      <dgm:spPr/>
      <dgm:t>
        <a:bodyPr/>
        <a:lstStyle/>
        <a:p>
          <a:endParaRPr lang="en-US"/>
        </a:p>
      </dgm:t>
    </dgm:pt>
    <dgm:pt modelId="{36D0186B-9FEB-4A95-9BBA-63B624D8C4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</a:t>
          </a:r>
        </a:p>
      </dgm:t>
    </dgm:pt>
    <dgm:pt modelId="{B38A28E7-54BA-4C9C-8571-7BEB6715BEE9}" type="sibTrans" cxnId="{5A1A1519-53F1-4B74-8609-7DBB863DC349}">
      <dgm:prSet/>
      <dgm:spPr/>
      <dgm:t>
        <a:bodyPr/>
        <a:lstStyle/>
        <a:p>
          <a:endParaRPr lang="en-US"/>
        </a:p>
      </dgm:t>
    </dgm:pt>
    <dgm:pt modelId="{649BBAB4-DE64-4B00-95FC-CD7DFB2EEF44}" type="parTrans" cxnId="{5A1A1519-53F1-4B74-8609-7DBB863DC349}">
      <dgm:prSet/>
      <dgm:spPr/>
      <dgm:t>
        <a:bodyPr/>
        <a:lstStyle/>
        <a:p>
          <a:endParaRPr lang="en-US"/>
        </a:p>
      </dgm:t>
    </dgm:pt>
    <dgm:pt modelId="{6AA2ED2B-7FF4-4771-8D21-61DCFFA1D436}">
      <dgm:prSet custT="1"/>
      <dgm:spPr/>
      <dgm:t>
        <a:bodyPr/>
        <a:lstStyle/>
        <a:p>
          <a:pPr algn="just">
            <a:lnSpc>
              <a:spcPct val="100000"/>
            </a:lnSpc>
          </a:pPr>
          <a:endParaRPr lang="en-US" sz="1300" b="1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6918B906-B2A1-47C3-A931-AF1E1E461283}" type="sibTrans" cxnId="{28D09577-ECBF-465A-99D5-4F81E8D21C34}">
      <dgm:prSet/>
      <dgm:spPr/>
      <dgm:t>
        <a:bodyPr/>
        <a:lstStyle/>
        <a:p>
          <a:endParaRPr lang="en-US"/>
        </a:p>
      </dgm:t>
    </dgm:pt>
    <dgm:pt modelId="{7514ACD7-5F35-4E77-A317-738C62B9626F}" type="parTrans" cxnId="{28D09577-ECBF-465A-99D5-4F81E8D21C34}">
      <dgm:prSet/>
      <dgm:spPr/>
      <dgm:t>
        <a:bodyPr/>
        <a:lstStyle/>
        <a:p>
          <a:endParaRPr lang="en-US"/>
        </a:p>
      </dgm:t>
    </dgm:pt>
    <dgm:pt modelId="{B62F3F18-A77C-4428-BE08-D484D0EFFA9A}">
      <dgm:prSet custT="1"/>
      <dgm:spPr/>
      <dgm:t>
        <a:bodyPr/>
        <a:lstStyle/>
        <a:p>
          <a:pPr algn="just">
            <a:lnSpc>
              <a:spcPct val="100000"/>
            </a:lnSpc>
          </a:pPr>
          <a:endParaRPr lang="en-US" sz="1300" b="1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C205E6F7-5049-4E76-BA90-9599BB3699DE}" type="sibTrans" cxnId="{0F057B1D-9A45-434A-8423-B46D73F2118A}">
      <dgm:prSet/>
      <dgm:spPr/>
      <dgm:t>
        <a:bodyPr/>
        <a:lstStyle/>
        <a:p>
          <a:endParaRPr lang="en-US"/>
        </a:p>
      </dgm:t>
    </dgm:pt>
    <dgm:pt modelId="{994F3A8D-2C0F-4CFC-B14B-C0DAC67E2D6F}" type="parTrans" cxnId="{0F057B1D-9A45-434A-8423-B46D73F2118A}">
      <dgm:prSet/>
      <dgm:spPr/>
      <dgm:t>
        <a:bodyPr/>
        <a:lstStyle/>
        <a:p>
          <a:endParaRPr lang="en-US"/>
        </a:p>
      </dgm:t>
    </dgm:pt>
    <dgm:pt modelId="{E0FBFAEF-E516-45FC-A3BD-68DB6606C5CC}" type="pres">
      <dgm:prSet presAssocID="{55146940-BEF7-4330-8075-EC8AD7D74A3B}" presName="root" presStyleCnt="0">
        <dgm:presLayoutVars>
          <dgm:dir/>
          <dgm:resizeHandles val="exact"/>
        </dgm:presLayoutVars>
      </dgm:prSet>
      <dgm:spPr/>
    </dgm:pt>
    <dgm:pt modelId="{E38035CA-F4A2-47E6-A878-4CE50951045C}" type="pres">
      <dgm:prSet presAssocID="{E5BC7012-7253-4E35-8BA0-F2731037E846}" presName="compNode" presStyleCnt="0"/>
      <dgm:spPr/>
    </dgm:pt>
    <dgm:pt modelId="{A4DA28DE-6518-4E20-9FBB-09A2363ECC51}" type="pres">
      <dgm:prSet presAssocID="{E5BC7012-7253-4E35-8BA0-F2731037E846}" presName="iconRect" presStyleLbl="node1" presStyleIdx="0" presStyleCnt="4" custScaleX="116569" custScaleY="96479" custLinFactNeighborX="-16581" custLinFactNeighborY="-2515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 with solid fill"/>
        </a:ext>
      </dgm:extLst>
    </dgm:pt>
    <dgm:pt modelId="{B93C7E40-B97D-455D-8510-5D7D9B434977}" type="pres">
      <dgm:prSet presAssocID="{E5BC7012-7253-4E35-8BA0-F2731037E846}" presName="spaceRect" presStyleCnt="0"/>
      <dgm:spPr/>
    </dgm:pt>
    <dgm:pt modelId="{CBFF3EFC-853F-43D5-B188-6043C5CEEC1B}" type="pres">
      <dgm:prSet presAssocID="{E5BC7012-7253-4E35-8BA0-F2731037E846}" presName="textRect" presStyleLbl="revTx" presStyleIdx="0" presStyleCnt="4">
        <dgm:presLayoutVars>
          <dgm:chMax val="1"/>
          <dgm:chPref val="1"/>
        </dgm:presLayoutVars>
      </dgm:prSet>
      <dgm:spPr/>
    </dgm:pt>
    <dgm:pt modelId="{82DDA268-2822-485A-998D-786F4F62F4A2}" type="pres">
      <dgm:prSet presAssocID="{097F73E7-B8E9-41F5-A071-A1F0A97134CE}" presName="sibTrans" presStyleCnt="0"/>
      <dgm:spPr/>
    </dgm:pt>
    <dgm:pt modelId="{474C338B-EE4B-4376-A12E-5B0348C6234F}" type="pres">
      <dgm:prSet presAssocID="{B62F3F18-A77C-4428-BE08-D484D0EFFA9A}" presName="compNode" presStyleCnt="0"/>
      <dgm:spPr/>
    </dgm:pt>
    <dgm:pt modelId="{A4056E6C-3B4C-4541-82D0-EAFC74488D66}" type="pres">
      <dgm:prSet presAssocID="{B62F3F18-A77C-4428-BE08-D484D0EFFA9A}" presName="iconRect" presStyleLbl="node1" presStyleIdx="1" presStyleCnt="4" custLinFactX="-112018" custLinFactY="100000" custLinFactNeighborX="-200000" custLinFactNeighborY="1499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4211356F-C5B9-48DA-AE94-92FEAF8F4842}" type="pres">
      <dgm:prSet presAssocID="{B62F3F18-A77C-4428-BE08-D484D0EFFA9A}" presName="spaceRect" presStyleCnt="0"/>
      <dgm:spPr/>
    </dgm:pt>
    <dgm:pt modelId="{93997F36-4C4A-4F01-89BB-4CD094FF5749}" type="pres">
      <dgm:prSet presAssocID="{B62F3F18-A77C-4428-BE08-D484D0EFFA9A}" presName="textRect" presStyleLbl="revTx" presStyleIdx="1" presStyleCnt="4" custScaleX="130171" custLinFactX="-14805" custLinFactY="68787" custLinFactNeighborX="-100000" custLinFactNeighborY="100000">
        <dgm:presLayoutVars>
          <dgm:chMax val="1"/>
          <dgm:chPref val="1"/>
        </dgm:presLayoutVars>
      </dgm:prSet>
      <dgm:spPr/>
    </dgm:pt>
    <dgm:pt modelId="{CB92BB31-9D4B-4BC9-B0C6-FEBB32630209}" type="pres">
      <dgm:prSet presAssocID="{C205E6F7-5049-4E76-BA90-9599BB3699DE}" presName="sibTrans" presStyleCnt="0"/>
      <dgm:spPr/>
    </dgm:pt>
    <dgm:pt modelId="{5D1963C6-42C1-46DE-B1B8-006808495AFE}" type="pres">
      <dgm:prSet presAssocID="{36D0186B-9FEB-4A95-9BBA-63B624D8C439}" presName="compNode" presStyleCnt="0"/>
      <dgm:spPr/>
    </dgm:pt>
    <dgm:pt modelId="{F844D052-E2F8-4666-8C3B-6C05EA1F1126}" type="pres">
      <dgm:prSet presAssocID="{36D0186B-9FEB-4A95-9BBA-63B624D8C439}" presName="iconRect" presStyleLbl="node1" presStyleIdx="2" presStyleCnt="4" custScaleX="99344" custScaleY="92735" custLinFactX="150074" custLinFactNeighborX="200000" custLinFactNeighborY="-1476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n with solid fill"/>
        </a:ext>
      </dgm:extLst>
    </dgm:pt>
    <dgm:pt modelId="{02C2E19E-9E95-4102-98B1-272CE1681998}" type="pres">
      <dgm:prSet presAssocID="{36D0186B-9FEB-4A95-9BBA-63B624D8C439}" presName="spaceRect" presStyleCnt="0"/>
      <dgm:spPr/>
    </dgm:pt>
    <dgm:pt modelId="{D6CAFA1F-1386-4E39-BE64-20961BCAC72F}" type="pres">
      <dgm:prSet presAssocID="{36D0186B-9FEB-4A95-9BBA-63B624D8C439}" presName="textRect" presStyleLbl="revTx" presStyleIdx="2" presStyleCnt="4" custScaleX="85401" custLinFactX="50472" custLinFactNeighborX="100000" custLinFactNeighborY="-9315">
        <dgm:presLayoutVars>
          <dgm:chMax val="1"/>
          <dgm:chPref val="1"/>
        </dgm:presLayoutVars>
      </dgm:prSet>
      <dgm:spPr/>
    </dgm:pt>
    <dgm:pt modelId="{EA33B611-7BEE-4723-9581-7AA7B829581E}" type="pres">
      <dgm:prSet presAssocID="{B38A28E7-54BA-4C9C-8571-7BEB6715BEE9}" presName="sibTrans" presStyleCnt="0"/>
      <dgm:spPr/>
    </dgm:pt>
    <dgm:pt modelId="{678AAC0B-2C2A-41BB-822D-412A8600A8B6}" type="pres">
      <dgm:prSet presAssocID="{6AA2ED2B-7FF4-4771-8D21-61DCFFA1D436}" presName="compNode" presStyleCnt="0"/>
      <dgm:spPr/>
    </dgm:pt>
    <dgm:pt modelId="{2644BD5D-2141-4D00-A403-52BD0AD5A492}" type="pres">
      <dgm:prSet presAssocID="{6AA2ED2B-7FF4-4771-8D21-61DCFFA1D436}" presName="iconRect" presStyleLbl="node1" presStyleIdx="3" presStyleCnt="4" custScaleX="129608" custScaleY="109653" custLinFactY="-100000" custLinFactNeighborX="50689" custLinFactNeighborY="-19112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 with solid fill"/>
        </a:ext>
      </dgm:extLst>
    </dgm:pt>
    <dgm:pt modelId="{BDA14642-8AE7-4E62-8A76-2F2FA0929963}" type="pres">
      <dgm:prSet presAssocID="{6AA2ED2B-7FF4-4771-8D21-61DCFFA1D436}" presName="spaceRect" presStyleCnt="0"/>
      <dgm:spPr/>
    </dgm:pt>
    <dgm:pt modelId="{289DBFE1-CB85-491A-83DD-AF944FDB9F8E}" type="pres">
      <dgm:prSet presAssocID="{6AA2ED2B-7FF4-4771-8D21-61DCFFA1D436}" presName="textRect" presStyleLbl="revTx" presStyleIdx="3" presStyleCnt="4" custScaleX="130411" custScaleY="141064" custLinFactY="-100000" custLinFactNeighborX="-51221" custLinFactNeighborY="-181411">
        <dgm:presLayoutVars>
          <dgm:chMax val="1"/>
          <dgm:chPref val="1"/>
        </dgm:presLayoutVars>
      </dgm:prSet>
      <dgm:spPr/>
    </dgm:pt>
  </dgm:ptLst>
  <dgm:cxnLst>
    <dgm:cxn modelId="{5A1A1519-53F1-4B74-8609-7DBB863DC349}" srcId="{55146940-BEF7-4330-8075-EC8AD7D74A3B}" destId="{36D0186B-9FEB-4A95-9BBA-63B624D8C439}" srcOrd="2" destOrd="0" parTransId="{649BBAB4-DE64-4B00-95FC-CD7DFB2EEF44}" sibTransId="{B38A28E7-54BA-4C9C-8571-7BEB6715BEE9}"/>
    <dgm:cxn modelId="{0F057B1D-9A45-434A-8423-B46D73F2118A}" srcId="{55146940-BEF7-4330-8075-EC8AD7D74A3B}" destId="{B62F3F18-A77C-4428-BE08-D484D0EFFA9A}" srcOrd="1" destOrd="0" parTransId="{994F3A8D-2C0F-4CFC-B14B-C0DAC67E2D6F}" sibTransId="{C205E6F7-5049-4E76-BA90-9599BB3699DE}"/>
    <dgm:cxn modelId="{EF5CCB34-FD62-4614-BBFD-EE80B8F0803F}" type="presOf" srcId="{55146940-BEF7-4330-8075-EC8AD7D74A3B}" destId="{E0FBFAEF-E516-45FC-A3BD-68DB6606C5CC}" srcOrd="0" destOrd="0" presId="urn:microsoft.com/office/officeart/2018/2/layout/IconLabelList"/>
    <dgm:cxn modelId="{88F61E65-C9B5-49A2-9170-477E97E3F524}" srcId="{55146940-BEF7-4330-8075-EC8AD7D74A3B}" destId="{E5BC7012-7253-4E35-8BA0-F2731037E846}" srcOrd="0" destOrd="0" parTransId="{E7DA2FF2-F153-44D0-BB8C-755F45379CE2}" sibTransId="{097F73E7-B8E9-41F5-A071-A1F0A97134CE}"/>
    <dgm:cxn modelId="{4CD6E473-DB11-4D07-8FD1-2427741AE4D6}" type="presOf" srcId="{B62F3F18-A77C-4428-BE08-D484D0EFFA9A}" destId="{93997F36-4C4A-4F01-89BB-4CD094FF5749}" srcOrd="0" destOrd="0" presId="urn:microsoft.com/office/officeart/2018/2/layout/IconLabelList"/>
    <dgm:cxn modelId="{28D09577-ECBF-465A-99D5-4F81E8D21C34}" srcId="{55146940-BEF7-4330-8075-EC8AD7D74A3B}" destId="{6AA2ED2B-7FF4-4771-8D21-61DCFFA1D436}" srcOrd="3" destOrd="0" parTransId="{7514ACD7-5F35-4E77-A317-738C62B9626F}" sibTransId="{6918B906-B2A1-47C3-A931-AF1E1E461283}"/>
    <dgm:cxn modelId="{EF233B82-3B94-4B2F-913C-1D5C826CEE05}" type="presOf" srcId="{36D0186B-9FEB-4A95-9BBA-63B624D8C439}" destId="{D6CAFA1F-1386-4E39-BE64-20961BCAC72F}" srcOrd="0" destOrd="0" presId="urn:microsoft.com/office/officeart/2018/2/layout/IconLabelList"/>
    <dgm:cxn modelId="{28BF56CA-F398-4821-8627-73233EAA8961}" type="presOf" srcId="{E5BC7012-7253-4E35-8BA0-F2731037E846}" destId="{CBFF3EFC-853F-43D5-B188-6043C5CEEC1B}" srcOrd="0" destOrd="0" presId="urn:microsoft.com/office/officeart/2018/2/layout/IconLabelList"/>
    <dgm:cxn modelId="{B5F46AFF-4AD4-41FC-9A6D-6EF85A5D33A0}" type="presOf" srcId="{6AA2ED2B-7FF4-4771-8D21-61DCFFA1D436}" destId="{289DBFE1-CB85-491A-83DD-AF944FDB9F8E}" srcOrd="0" destOrd="0" presId="urn:microsoft.com/office/officeart/2018/2/layout/IconLabelList"/>
    <dgm:cxn modelId="{2FA6EB13-EED7-4659-9F8D-A650861BCE7F}" type="presParOf" srcId="{E0FBFAEF-E516-45FC-A3BD-68DB6606C5CC}" destId="{E38035CA-F4A2-47E6-A878-4CE50951045C}" srcOrd="0" destOrd="0" presId="urn:microsoft.com/office/officeart/2018/2/layout/IconLabelList"/>
    <dgm:cxn modelId="{28B68555-AC14-4124-931B-4ADB142DC876}" type="presParOf" srcId="{E38035CA-F4A2-47E6-A878-4CE50951045C}" destId="{A4DA28DE-6518-4E20-9FBB-09A2363ECC51}" srcOrd="0" destOrd="0" presId="urn:microsoft.com/office/officeart/2018/2/layout/IconLabelList"/>
    <dgm:cxn modelId="{EE100803-8B43-4E3B-AAFE-6D67DFAF9629}" type="presParOf" srcId="{E38035CA-F4A2-47E6-A878-4CE50951045C}" destId="{B93C7E40-B97D-455D-8510-5D7D9B434977}" srcOrd="1" destOrd="0" presId="urn:microsoft.com/office/officeart/2018/2/layout/IconLabelList"/>
    <dgm:cxn modelId="{F7B144D2-E064-4222-8753-434263BD0733}" type="presParOf" srcId="{E38035CA-F4A2-47E6-A878-4CE50951045C}" destId="{CBFF3EFC-853F-43D5-B188-6043C5CEEC1B}" srcOrd="2" destOrd="0" presId="urn:microsoft.com/office/officeart/2018/2/layout/IconLabelList"/>
    <dgm:cxn modelId="{2C3F2D1F-202B-479F-AF19-EA90B6C65F37}" type="presParOf" srcId="{E0FBFAEF-E516-45FC-A3BD-68DB6606C5CC}" destId="{82DDA268-2822-485A-998D-786F4F62F4A2}" srcOrd="1" destOrd="0" presId="urn:microsoft.com/office/officeart/2018/2/layout/IconLabelList"/>
    <dgm:cxn modelId="{D36D1093-60D1-4B47-BA33-9717CFCC6385}" type="presParOf" srcId="{E0FBFAEF-E516-45FC-A3BD-68DB6606C5CC}" destId="{474C338B-EE4B-4376-A12E-5B0348C6234F}" srcOrd="2" destOrd="0" presId="urn:microsoft.com/office/officeart/2018/2/layout/IconLabelList"/>
    <dgm:cxn modelId="{D0A1C540-08D9-4015-A5A7-9DC258ABD02E}" type="presParOf" srcId="{474C338B-EE4B-4376-A12E-5B0348C6234F}" destId="{A4056E6C-3B4C-4541-82D0-EAFC74488D66}" srcOrd="0" destOrd="0" presId="urn:microsoft.com/office/officeart/2018/2/layout/IconLabelList"/>
    <dgm:cxn modelId="{D9E6F524-D9D1-4D12-8011-41B72CE37EE6}" type="presParOf" srcId="{474C338B-EE4B-4376-A12E-5B0348C6234F}" destId="{4211356F-C5B9-48DA-AE94-92FEAF8F4842}" srcOrd="1" destOrd="0" presId="urn:microsoft.com/office/officeart/2018/2/layout/IconLabelList"/>
    <dgm:cxn modelId="{CE96C902-BCBA-4E28-A5E1-CCD5D84FD92A}" type="presParOf" srcId="{474C338B-EE4B-4376-A12E-5B0348C6234F}" destId="{93997F36-4C4A-4F01-89BB-4CD094FF5749}" srcOrd="2" destOrd="0" presId="urn:microsoft.com/office/officeart/2018/2/layout/IconLabelList"/>
    <dgm:cxn modelId="{164AE94D-502D-4C61-B12D-505604C5693F}" type="presParOf" srcId="{E0FBFAEF-E516-45FC-A3BD-68DB6606C5CC}" destId="{CB92BB31-9D4B-4BC9-B0C6-FEBB32630209}" srcOrd="3" destOrd="0" presId="urn:microsoft.com/office/officeart/2018/2/layout/IconLabelList"/>
    <dgm:cxn modelId="{5EA36D9B-1E25-4BFE-9432-DA0381FB2FA7}" type="presParOf" srcId="{E0FBFAEF-E516-45FC-A3BD-68DB6606C5CC}" destId="{5D1963C6-42C1-46DE-B1B8-006808495AFE}" srcOrd="4" destOrd="0" presId="urn:microsoft.com/office/officeart/2018/2/layout/IconLabelList"/>
    <dgm:cxn modelId="{4A847BD1-3D27-40BB-A149-979BEDF66878}" type="presParOf" srcId="{5D1963C6-42C1-46DE-B1B8-006808495AFE}" destId="{F844D052-E2F8-4666-8C3B-6C05EA1F1126}" srcOrd="0" destOrd="0" presId="urn:microsoft.com/office/officeart/2018/2/layout/IconLabelList"/>
    <dgm:cxn modelId="{8F74E560-AE64-428C-BF44-859EB58DD771}" type="presParOf" srcId="{5D1963C6-42C1-46DE-B1B8-006808495AFE}" destId="{02C2E19E-9E95-4102-98B1-272CE1681998}" srcOrd="1" destOrd="0" presId="urn:microsoft.com/office/officeart/2018/2/layout/IconLabelList"/>
    <dgm:cxn modelId="{C7628361-BAF5-4298-80F6-771301B7542E}" type="presParOf" srcId="{5D1963C6-42C1-46DE-B1B8-006808495AFE}" destId="{D6CAFA1F-1386-4E39-BE64-20961BCAC72F}" srcOrd="2" destOrd="0" presId="urn:microsoft.com/office/officeart/2018/2/layout/IconLabelList"/>
    <dgm:cxn modelId="{77F01501-E02F-4C18-8A3B-1800C012138E}" type="presParOf" srcId="{E0FBFAEF-E516-45FC-A3BD-68DB6606C5CC}" destId="{EA33B611-7BEE-4723-9581-7AA7B829581E}" srcOrd="5" destOrd="0" presId="urn:microsoft.com/office/officeart/2018/2/layout/IconLabelList"/>
    <dgm:cxn modelId="{21AE25B7-7A14-4AA3-AB5D-323D83482C93}" type="presParOf" srcId="{E0FBFAEF-E516-45FC-A3BD-68DB6606C5CC}" destId="{678AAC0B-2C2A-41BB-822D-412A8600A8B6}" srcOrd="6" destOrd="0" presId="urn:microsoft.com/office/officeart/2018/2/layout/IconLabelList"/>
    <dgm:cxn modelId="{9F75716B-50AC-4FDE-B5BF-B53524968EAC}" type="presParOf" srcId="{678AAC0B-2C2A-41BB-822D-412A8600A8B6}" destId="{2644BD5D-2141-4D00-A403-52BD0AD5A492}" srcOrd="0" destOrd="0" presId="urn:microsoft.com/office/officeart/2018/2/layout/IconLabelList"/>
    <dgm:cxn modelId="{195112BF-6CE0-42D5-975B-2F12FAC3C014}" type="presParOf" srcId="{678AAC0B-2C2A-41BB-822D-412A8600A8B6}" destId="{BDA14642-8AE7-4E62-8A76-2F2FA0929963}" srcOrd="1" destOrd="0" presId="urn:microsoft.com/office/officeart/2018/2/layout/IconLabelList"/>
    <dgm:cxn modelId="{578B1708-C19E-4BE4-A83D-6C69F4011D57}" type="presParOf" srcId="{678AAC0B-2C2A-41BB-822D-412A8600A8B6}" destId="{289DBFE1-CB85-491A-83DD-AF944FDB9F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15B38-70E4-4FE4-8A9D-683B6852F36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FECA1D-68FC-4445-ACA5-1F3AF141CC42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pPr algn="ctr"/>
          <a:r>
            <a:rPr lang="en-US" sz="1800" b="1" i="0" baseline="0">
              <a:solidFill>
                <a:schemeClr val="tx1"/>
              </a:solidFill>
              <a:latin typeface="+mj-lt"/>
            </a:rPr>
            <a:t> Data extraction </a:t>
          </a:r>
          <a:r>
            <a:rPr lang="en-US" sz="1800" b="0" i="0" baseline="0">
              <a:solidFill>
                <a:schemeClr val="tx1"/>
              </a:solidFill>
              <a:latin typeface="+mj-lt"/>
            </a:rPr>
            <a:t>with support of 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CW-E </a:t>
          </a:r>
          <a:r>
            <a:rPr lang="en-US" sz="1800" b="0" i="0" baseline="0">
              <a:solidFill>
                <a:schemeClr val="tx1"/>
              </a:solidFill>
              <a:latin typeface="+mj-lt"/>
            </a:rPr>
            <a:t>and appropriate people at the 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District </a:t>
          </a:r>
          <a:r>
            <a:rPr lang="en-US" sz="1800" b="1">
              <a:solidFill>
                <a:schemeClr val="tx1"/>
              </a:solidFill>
              <a:latin typeface="+mj-lt"/>
            </a:rPr>
            <a:t>S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chool </a:t>
          </a:r>
          <a:r>
            <a:rPr lang="en-US" sz="1800" b="1">
              <a:solidFill>
                <a:schemeClr val="tx1"/>
              </a:solidFill>
              <a:latin typeface="+mj-lt"/>
            </a:rPr>
            <a:t>B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oard</a:t>
          </a:r>
          <a:endParaRPr lang="en-US" sz="1800">
            <a:solidFill>
              <a:schemeClr val="tx1"/>
            </a:solidFill>
            <a:latin typeface="+mj-lt"/>
          </a:endParaRPr>
        </a:p>
      </dgm:t>
    </dgm:pt>
    <dgm:pt modelId="{37DDA0C8-AA43-498B-98C7-D22577B478CA}" type="parTrans" cxnId="{432ACC72-D1A2-4744-A741-4925AB372FCF}">
      <dgm:prSet/>
      <dgm:spPr/>
      <dgm:t>
        <a:bodyPr/>
        <a:lstStyle/>
        <a:p>
          <a:endParaRPr lang="en-US"/>
        </a:p>
      </dgm:t>
    </dgm:pt>
    <dgm:pt modelId="{51113E7E-3C23-4F1D-8513-D8AA34892138}" type="sibTrans" cxnId="{432ACC72-D1A2-4744-A741-4925AB372FCF}">
      <dgm:prSet/>
      <dgm:spPr/>
      <dgm:t>
        <a:bodyPr/>
        <a:lstStyle/>
        <a:p>
          <a:endParaRPr lang="en-US"/>
        </a:p>
      </dgm:t>
    </dgm:pt>
    <dgm:pt modelId="{700715C1-BF5B-4197-B210-7F2C89920B68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1" i="0" baseline="0" dirty="0">
              <a:solidFill>
                <a:schemeClr val="tx1"/>
              </a:solidFill>
            </a:rPr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Loading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.csv files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into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Azure Data Lake Storage V2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A384700C-0725-4D3F-B677-8A5FA31BD5B2}" type="parTrans" cxnId="{A3DE3D6E-15CB-4C52-8EAA-1664A03E2A47}">
      <dgm:prSet/>
      <dgm:spPr/>
      <dgm:t>
        <a:bodyPr/>
        <a:lstStyle/>
        <a:p>
          <a:endParaRPr lang="en-US"/>
        </a:p>
      </dgm:t>
    </dgm:pt>
    <dgm:pt modelId="{24B9BABD-2561-46FC-8A51-3C6DF2204F43}" type="sibTrans" cxnId="{A3DE3D6E-15CB-4C52-8EAA-1664A03E2A47}">
      <dgm:prSet/>
      <dgm:spPr/>
      <dgm:t>
        <a:bodyPr/>
        <a:lstStyle/>
        <a:p>
          <a:endParaRPr lang="en-US"/>
        </a:p>
      </dgm:t>
    </dgm:pt>
    <dgm:pt modelId="{A2EE1C7D-1E58-4A2C-AB30-1E1557C76339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+mj-lt"/>
            </a:rPr>
            <a:t>Integration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operations using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Azure Synapse Analytics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B8A84BC9-9A6C-42DB-A5DD-F67472996AB7}" type="parTrans" cxnId="{E77CEBD3-61D9-4886-BB3B-7A3F8FB5DCE6}">
      <dgm:prSet/>
      <dgm:spPr/>
      <dgm:t>
        <a:bodyPr/>
        <a:lstStyle/>
        <a:p>
          <a:endParaRPr lang="en-US"/>
        </a:p>
      </dgm:t>
    </dgm:pt>
    <dgm:pt modelId="{B5B6C53F-0BF4-47B8-BD76-F620A6567E07}" type="sibTrans" cxnId="{E77CEBD3-61D9-4886-BB3B-7A3F8FB5DCE6}">
      <dgm:prSet/>
      <dgm:spPr/>
      <dgm:t>
        <a:bodyPr/>
        <a:lstStyle/>
        <a:p>
          <a:endParaRPr lang="en-US"/>
        </a:p>
      </dgm:t>
    </dgm:pt>
    <dgm:pt modelId="{B60C6345-B381-4F0F-87AF-B69B11EBC617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800" b="0" i="0" baseline="0" dirty="0"/>
            <a:t>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Data Transformation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T-SQL querying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461D2303-35D6-432F-A892-76BF6979376F}" type="parTrans" cxnId="{22F107EE-A5DC-4616-884B-F91D3E0B1DD9}">
      <dgm:prSet/>
      <dgm:spPr/>
      <dgm:t>
        <a:bodyPr/>
        <a:lstStyle/>
        <a:p>
          <a:endParaRPr lang="en-US"/>
        </a:p>
      </dgm:t>
    </dgm:pt>
    <dgm:pt modelId="{37D4C2AF-5F72-4B77-A847-822A87DBDB19}" type="sibTrans" cxnId="{22F107EE-A5DC-4616-884B-F91D3E0B1DD9}">
      <dgm:prSet/>
      <dgm:spPr/>
      <dgm:t>
        <a:bodyPr/>
        <a:lstStyle/>
        <a:p>
          <a:endParaRPr lang="en-US"/>
        </a:p>
      </dgm:t>
    </dgm:pt>
    <dgm:pt modelId="{C5D04F6B-3E54-4F7A-AA35-D5086C04DAFD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1" i="0" baseline="0" dirty="0">
              <a:solidFill>
                <a:schemeClr val="tx1"/>
              </a:solidFill>
              <a:latin typeface="+mj-lt"/>
            </a:rPr>
            <a:t>EDA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 Python</a:t>
          </a:r>
          <a:r>
            <a:rPr lang="en-US" sz="1800" b="0" i="0" baseline="0" dirty="0"/>
            <a:t> </a:t>
          </a:r>
          <a:endParaRPr lang="en-US" sz="1800" b="0" dirty="0"/>
        </a:p>
      </dgm:t>
    </dgm:pt>
    <dgm:pt modelId="{74855426-E9D4-452D-A92D-969D2E91ED0C}" type="parTrans" cxnId="{D21FD446-F269-446D-9325-FDF851C91A15}">
      <dgm:prSet/>
      <dgm:spPr/>
      <dgm:t>
        <a:bodyPr/>
        <a:lstStyle/>
        <a:p>
          <a:endParaRPr lang="en-US"/>
        </a:p>
      </dgm:t>
    </dgm:pt>
    <dgm:pt modelId="{BE913886-48EC-4E13-AE83-363F226C8233}" type="sibTrans" cxnId="{D21FD446-F269-446D-9325-FDF851C91A15}">
      <dgm:prSet/>
      <dgm:spPr/>
      <dgm:t>
        <a:bodyPr/>
        <a:lstStyle/>
        <a:p>
          <a:endParaRPr lang="en-US"/>
        </a:p>
      </dgm:t>
    </dgm:pt>
    <dgm:pt modelId="{D179C915-C2F1-4D28-AF5A-893684335545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800" b="0" i="0" baseline="0" dirty="0"/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ML Model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Azure Machine Learning Studio</a:t>
          </a:r>
          <a:endParaRPr lang="en-US" sz="1600" dirty="0">
            <a:solidFill>
              <a:schemeClr val="tx1"/>
            </a:solidFill>
            <a:latin typeface="+mj-lt"/>
          </a:endParaRPr>
        </a:p>
      </dgm:t>
    </dgm:pt>
    <dgm:pt modelId="{FC7028EF-4C7E-4F1F-AD75-C2CBB1468505}" type="parTrans" cxnId="{0971EAA8-F0B7-4531-867E-1A04919FB5FA}">
      <dgm:prSet/>
      <dgm:spPr/>
      <dgm:t>
        <a:bodyPr/>
        <a:lstStyle/>
        <a:p>
          <a:endParaRPr lang="en-US"/>
        </a:p>
      </dgm:t>
    </dgm:pt>
    <dgm:pt modelId="{E8FF32C0-4B8D-47AD-8449-68AAB17228BE}" type="sibTrans" cxnId="{0971EAA8-F0B7-4531-867E-1A04919FB5FA}">
      <dgm:prSet/>
      <dgm:spPr/>
      <dgm:t>
        <a:bodyPr/>
        <a:lstStyle/>
        <a:p>
          <a:endParaRPr lang="en-US"/>
        </a:p>
      </dgm:t>
    </dgm:pt>
    <dgm:pt modelId="{59026B0C-F18F-415F-B2AF-5C2BFB75CB53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0" i="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charts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 and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dashboards by integrating MS SQL Server with Tableau</a:t>
          </a:r>
          <a:endParaRPr lang="en-US" sz="1600" b="0" dirty="0">
            <a:solidFill>
              <a:schemeClr val="tx1"/>
            </a:solidFill>
            <a:latin typeface="+mj-lt"/>
          </a:endParaRPr>
        </a:p>
      </dgm:t>
    </dgm:pt>
    <dgm:pt modelId="{6D1C8B34-096D-489A-9CA1-3E7B6828F6C7}" type="parTrans" cxnId="{0F6BF3D0-8087-462F-9276-686164DB0404}">
      <dgm:prSet/>
      <dgm:spPr/>
      <dgm:t>
        <a:bodyPr/>
        <a:lstStyle/>
        <a:p>
          <a:endParaRPr lang="en-US"/>
        </a:p>
      </dgm:t>
    </dgm:pt>
    <dgm:pt modelId="{1EEC9EFC-2CA1-46D0-B770-A53DD4D52388}" type="sibTrans" cxnId="{0F6BF3D0-8087-462F-9276-686164DB0404}">
      <dgm:prSet/>
      <dgm:spPr/>
      <dgm:t>
        <a:bodyPr/>
        <a:lstStyle/>
        <a:p>
          <a:endParaRPr lang="en-US"/>
        </a:p>
      </dgm:t>
    </dgm:pt>
    <dgm:pt modelId="{D0B1F09C-BA8A-4C09-A6B8-4D44C5C12E22}" type="pres">
      <dgm:prSet presAssocID="{70C15B38-70E4-4FE4-8A9D-683B6852F368}" presName="Name0" presStyleCnt="0">
        <dgm:presLayoutVars>
          <dgm:dir/>
          <dgm:resizeHandles val="exact"/>
        </dgm:presLayoutVars>
      </dgm:prSet>
      <dgm:spPr/>
    </dgm:pt>
    <dgm:pt modelId="{61921704-8292-4AF2-83D1-02BA732F5E35}" type="pres">
      <dgm:prSet presAssocID="{E9FECA1D-68FC-4445-ACA5-1F3AF141CC42}" presName="node" presStyleLbl="node1" presStyleIdx="0" presStyleCnt="7" custLinFactNeighborX="-61" custLinFactNeighborY="-1651">
        <dgm:presLayoutVars>
          <dgm:bulletEnabled val="1"/>
        </dgm:presLayoutVars>
      </dgm:prSet>
      <dgm:spPr/>
    </dgm:pt>
    <dgm:pt modelId="{2AAE448A-D0D5-40B8-AA51-22675358D848}" type="pres">
      <dgm:prSet presAssocID="{51113E7E-3C23-4F1D-8513-D8AA34892138}" presName="sibTrans" presStyleLbl="sibTrans1D1" presStyleIdx="0" presStyleCnt="6"/>
      <dgm:spPr/>
    </dgm:pt>
    <dgm:pt modelId="{18A18046-E8D1-4766-A6BB-D0ADB9859750}" type="pres">
      <dgm:prSet presAssocID="{51113E7E-3C23-4F1D-8513-D8AA34892138}" presName="connectorText" presStyleLbl="sibTrans1D1" presStyleIdx="0" presStyleCnt="6"/>
      <dgm:spPr/>
    </dgm:pt>
    <dgm:pt modelId="{F18FFE67-7943-44DE-B167-C4C242A1BC58}" type="pres">
      <dgm:prSet presAssocID="{700715C1-BF5B-4197-B210-7F2C89920B68}" presName="node" presStyleLbl="node1" presStyleIdx="1" presStyleCnt="7" custLinFactNeighborX="-61" custLinFactNeighborY="-1651">
        <dgm:presLayoutVars>
          <dgm:bulletEnabled val="1"/>
        </dgm:presLayoutVars>
      </dgm:prSet>
      <dgm:spPr/>
    </dgm:pt>
    <dgm:pt modelId="{19C50A49-C67D-464A-80A4-E1E7B76FCD41}" type="pres">
      <dgm:prSet presAssocID="{24B9BABD-2561-46FC-8A51-3C6DF2204F43}" presName="sibTrans" presStyleLbl="sibTrans1D1" presStyleIdx="1" presStyleCnt="6"/>
      <dgm:spPr/>
    </dgm:pt>
    <dgm:pt modelId="{419225EE-6B72-4209-A738-3D7120821DF5}" type="pres">
      <dgm:prSet presAssocID="{24B9BABD-2561-46FC-8A51-3C6DF2204F43}" presName="connectorText" presStyleLbl="sibTrans1D1" presStyleIdx="1" presStyleCnt="6"/>
      <dgm:spPr/>
    </dgm:pt>
    <dgm:pt modelId="{D0F971C1-BAE4-4CBD-8AB9-5166645B31FA}" type="pres">
      <dgm:prSet presAssocID="{A2EE1C7D-1E58-4A2C-AB30-1E1557C76339}" presName="node" presStyleLbl="node1" presStyleIdx="2" presStyleCnt="7" custLinFactNeighborX="-678" custLinFactNeighborY="-1651">
        <dgm:presLayoutVars>
          <dgm:bulletEnabled val="1"/>
        </dgm:presLayoutVars>
      </dgm:prSet>
      <dgm:spPr/>
    </dgm:pt>
    <dgm:pt modelId="{1C9EF463-22C8-4674-BD34-77A240FED900}" type="pres">
      <dgm:prSet presAssocID="{B5B6C53F-0BF4-47B8-BD76-F620A6567E07}" presName="sibTrans" presStyleLbl="sibTrans1D1" presStyleIdx="2" presStyleCnt="6"/>
      <dgm:spPr/>
    </dgm:pt>
    <dgm:pt modelId="{74FC199E-BD3B-4F23-929E-633D97CB3FDA}" type="pres">
      <dgm:prSet presAssocID="{B5B6C53F-0BF4-47B8-BD76-F620A6567E07}" presName="connectorText" presStyleLbl="sibTrans1D1" presStyleIdx="2" presStyleCnt="6"/>
      <dgm:spPr/>
    </dgm:pt>
    <dgm:pt modelId="{8E9BF108-A442-4A2D-A6A0-2E35BBBA4E0B}" type="pres">
      <dgm:prSet presAssocID="{B60C6345-B381-4F0F-87AF-B69B11EBC617}" presName="node" presStyleLbl="node1" presStyleIdx="3" presStyleCnt="7" custLinFactNeighborX="-61" custLinFactNeighborY="-1651">
        <dgm:presLayoutVars>
          <dgm:bulletEnabled val="1"/>
        </dgm:presLayoutVars>
      </dgm:prSet>
      <dgm:spPr/>
    </dgm:pt>
    <dgm:pt modelId="{F4E5EC7D-0E69-4095-A16E-A84DD242216B}" type="pres">
      <dgm:prSet presAssocID="{37D4C2AF-5F72-4B77-A847-822A87DBDB19}" presName="sibTrans" presStyleLbl="sibTrans1D1" presStyleIdx="3" presStyleCnt="6"/>
      <dgm:spPr/>
    </dgm:pt>
    <dgm:pt modelId="{0D75BF90-B053-40F7-854E-84F0E98DAE44}" type="pres">
      <dgm:prSet presAssocID="{37D4C2AF-5F72-4B77-A847-822A87DBDB19}" presName="connectorText" presStyleLbl="sibTrans1D1" presStyleIdx="3" presStyleCnt="6"/>
      <dgm:spPr/>
    </dgm:pt>
    <dgm:pt modelId="{1EEB72AE-EB9C-457E-99CF-393A446CE12B}" type="pres">
      <dgm:prSet presAssocID="{C5D04F6B-3E54-4F7A-AA35-D5086C04DAFD}" presName="node" presStyleLbl="node1" presStyleIdx="4" presStyleCnt="7">
        <dgm:presLayoutVars>
          <dgm:bulletEnabled val="1"/>
        </dgm:presLayoutVars>
      </dgm:prSet>
      <dgm:spPr/>
    </dgm:pt>
    <dgm:pt modelId="{8C4453EB-EC27-4726-A16C-534984F6DBD1}" type="pres">
      <dgm:prSet presAssocID="{BE913886-48EC-4E13-AE83-363F226C8233}" presName="sibTrans" presStyleLbl="sibTrans1D1" presStyleIdx="4" presStyleCnt="6"/>
      <dgm:spPr/>
    </dgm:pt>
    <dgm:pt modelId="{0A799CC6-B1D9-4830-8805-031E17FB6CDD}" type="pres">
      <dgm:prSet presAssocID="{BE913886-48EC-4E13-AE83-363F226C8233}" presName="connectorText" presStyleLbl="sibTrans1D1" presStyleIdx="4" presStyleCnt="6"/>
      <dgm:spPr/>
    </dgm:pt>
    <dgm:pt modelId="{9921F9CF-A3AA-4B8E-BA9E-51528B7D2E61}" type="pres">
      <dgm:prSet presAssocID="{D179C915-C2F1-4D28-AF5A-893684335545}" presName="node" presStyleLbl="node1" presStyleIdx="5" presStyleCnt="7">
        <dgm:presLayoutVars>
          <dgm:bulletEnabled val="1"/>
        </dgm:presLayoutVars>
      </dgm:prSet>
      <dgm:spPr/>
    </dgm:pt>
    <dgm:pt modelId="{7C2F6F46-5120-4FF1-8E7F-0B82ECF077D9}" type="pres">
      <dgm:prSet presAssocID="{E8FF32C0-4B8D-47AD-8449-68AAB17228BE}" presName="sibTrans" presStyleLbl="sibTrans1D1" presStyleIdx="5" presStyleCnt="6"/>
      <dgm:spPr/>
    </dgm:pt>
    <dgm:pt modelId="{696AB734-0569-48CB-A649-32EE6D180B4F}" type="pres">
      <dgm:prSet presAssocID="{E8FF32C0-4B8D-47AD-8449-68AAB17228BE}" presName="connectorText" presStyleLbl="sibTrans1D1" presStyleIdx="5" presStyleCnt="6"/>
      <dgm:spPr/>
    </dgm:pt>
    <dgm:pt modelId="{E442FE5B-9F28-4259-AA83-9D34814EFDFD}" type="pres">
      <dgm:prSet presAssocID="{59026B0C-F18F-415F-B2AF-5C2BFB75CB53}" presName="node" presStyleLbl="node1" presStyleIdx="6" presStyleCnt="7">
        <dgm:presLayoutVars>
          <dgm:bulletEnabled val="1"/>
        </dgm:presLayoutVars>
      </dgm:prSet>
      <dgm:spPr/>
    </dgm:pt>
  </dgm:ptLst>
  <dgm:cxnLst>
    <dgm:cxn modelId="{618F8004-831C-4B6A-B13B-2F9F4954A169}" type="presOf" srcId="{E8FF32C0-4B8D-47AD-8449-68AAB17228BE}" destId="{7C2F6F46-5120-4FF1-8E7F-0B82ECF077D9}" srcOrd="0" destOrd="0" presId="urn:microsoft.com/office/officeart/2016/7/layout/RepeatingBendingProcessNew"/>
    <dgm:cxn modelId="{A081B80C-009A-4C9F-8E0F-F01B8A6ED2B4}" type="presOf" srcId="{A2EE1C7D-1E58-4A2C-AB30-1E1557C76339}" destId="{D0F971C1-BAE4-4CBD-8AB9-5166645B31FA}" srcOrd="0" destOrd="0" presId="urn:microsoft.com/office/officeart/2016/7/layout/RepeatingBendingProcessNew"/>
    <dgm:cxn modelId="{62A0E30C-A455-4828-85DE-2C2DE4689F1B}" type="presOf" srcId="{E8FF32C0-4B8D-47AD-8449-68AAB17228BE}" destId="{696AB734-0569-48CB-A649-32EE6D180B4F}" srcOrd="1" destOrd="0" presId="urn:microsoft.com/office/officeart/2016/7/layout/RepeatingBendingProcessNew"/>
    <dgm:cxn modelId="{E0F1211C-89A7-4123-82E3-461A33EB6A11}" type="presOf" srcId="{C5D04F6B-3E54-4F7A-AA35-D5086C04DAFD}" destId="{1EEB72AE-EB9C-457E-99CF-393A446CE12B}" srcOrd="0" destOrd="0" presId="urn:microsoft.com/office/officeart/2016/7/layout/RepeatingBendingProcessNew"/>
    <dgm:cxn modelId="{7450A831-6064-47CD-A25F-647F1A2A658C}" type="presOf" srcId="{70C15B38-70E4-4FE4-8A9D-683B6852F368}" destId="{D0B1F09C-BA8A-4C09-A6B8-4D44C5C12E22}" srcOrd="0" destOrd="0" presId="urn:microsoft.com/office/officeart/2016/7/layout/RepeatingBendingProcessNew"/>
    <dgm:cxn modelId="{D21FD446-F269-446D-9325-FDF851C91A15}" srcId="{70C15B38-70E4-4FE4-8A9D-683B6852F368}" destId="{C5D04F6B-3E54-4F7A-AA35-D5086C04DAFD}" srcOrd="4" destOrd="0" parTransId="{74855426-E9D4-452D-A92D-969D2E91ED0C}" sibTransId="{BE913886-48EC-4E13-AE83-363F226C8233}"/>
    <dgm:cxn modelId="{40EAFB67-CB3C-4E5B-8B28-8CF5314CD953}" type="presOf" srcId="{BE913886-48EC-4E13-AE83-363F226C8233}" destId="{8C4453EB-EC27-4726-A16C-534984F6DBD1}" srcOrd="0" destOrd="0" presId="urn:microsoft.com/office/officeart/2016/7/layout/RepeatingBendingProcessNew"/>
    <dgm:cxn modelId="{A3DE3D6E-15CB-4C52-8EAA-1664A03E2A47}" srcId="{70C15B38-70E4-4FE4-8A9D-683B6852F368}" destId="{700715C1-BF5B-4197-B210-7F2C89920B68}" srcOrd="1" destOrd="0" parTransId="{A384700C-0725-4D3F-B677-8A5FA31BD5B2}" sibTransId="{24B9BABD-2561-46FC-8A51-3C6DF2204F43}"/>
    <dgm:cxn modelId="{29ADF150-6340-4985-BFE4-5CC5F8F286FA}" type="presOf" srcId="{B60C6345-B381-4F0F-87AF-B69B11EBC617}" destId="{8E9BF108-A442-4A2D-A6A0-2E35BBBA4E0B}" srcOrd="0" destOrd="0" presId="urn:microsoft.com/office/officeart/2016/7/layout/RepeatingBendingProcessNew"/>
    <dgm:cxn modelId="{432ACC72-D1A2-4744-A741-4925AB372FCF}" srcId="{70C15B38-70E4-4FE4-8A9D-683B6852F368}" destId="{E9FECA1D-68FC-4445-ACA5-1F3AF141CC42}" srcOrd="0" destOrd="0" parTransId="{37DDA0C8-AA43-498B-98C7-D22577B478CA}" sibTransId="{51113E7E-3C23-4F1D-8513-D8AA34892138}"/>
    <dgm:cxn modelId="{B30A9173-D60E-496F-B801-747908625C10}" type="presOf" srcId="{51113E7E-3C23-4F1D-8513-D8AA34892138}" destId="{2AAE448A-D0D5-40B8-AA51-22675358D848}" srcOrd="0" destOrd="0" presId="urn:microsoft.com/office/officeart/2016/7/layout/RepeatingBendingProcessNew"/>
    <dgm:cxn modelId="{F331ED55-C2B9-4772-9BED-2460D4C13973}" type="presOf" srcId="{24B9BABD-2561-46FC-8A51-3C6DF2204F43}" destId="{419225EE-6B72-4209-A738-3D7120821DF5}" srcOrd="1" destOrd="0" presId="urn:microsoft.com/office/officeart/2016/7/layout/RepeatingBendingProcessNew"/>
    <dgm:cxn modelId="{FD8D5C58-DB58-4543-89BB-F97433EAA0ED}" type="presOf" srcId="{B5B6C53F-0BF4-47B8-BD76-F620A6567E07}" destId="{1C9EF463-22C8-4674-BD34-77A240FED900}" srcOrd="0" destOrd="0" presId="urn:microsoft.com/office/officeart/2016/7/layout/RepeatingBendingProcessNew"/>
    <dgm:cxn modelId="{D12DD682-6773-4503-BE0E-B13D3E2EF614}" type="presOf" srcId="{37D4C2AF-5F72-4B77-A847-822A87DBDB19}" destId="{0D75BF90-B053-40F7-854E-84F0E98DAE44}" srcOrd="1" destOrd="0" presId="urn:microsoft.com/office/officeart/2016/7/layout/RepeatingBendingProcessNew"/>
    <dgm:cxn modelId="{10A75E84-DACA-47B5-B21F-F3765603F2DD}" type="presOf" srcId="{E9FECA1D-68FC-4445-ACA5-1F3AF141CC42}" destId="{61921704-8292-4AF2-83D1-02BA732F5E35}" srcOrd="0" destOrd="0" presId="urn:microsoft.com/office/officeart/2016/7/layout/RepeatingBendingProcessNew"/>
    <dgm:cxn modelId="{0971EAA8-F0B7-4531-867E-1A04919FB5FA}" srcId="{70C15B38-70E4-4FE4-8A9D-683B6852F368}" destId="{D179C915-C2F1-4D28-AF5A-893684335545}" srcOrd="5" destOrd="0" parTransId="{FC7028EF-4C7E-4F1F-AD75-C2CBB1468505}" sibTransId="{E8FF32C0-4B8D-47AD-8449-68AAB17228BE}"/>
    <dgm:cxn modelId="{13291AAE-DE48-43A3-A50D-4213010F1087}" type="presOf" srcId="{BE913886-48EC-4E13-AE83-363F226C8233}" destId="{0A799CC6-B1D9-4830-8805-031E17FB6CDD}" srcOrd="1" destOrd="0" presId="urn:microsoft.com/office/officeart/2016/7/layout/RepeatingBendingProcessNew"/>
    <dgm:cxn modelId="{B2E043B9-D641-4CE9-A0E0-ECA0982641E9}" type="presOf" srcId="{24B9BABD-2561-46FC-8A51-3C6DF2204F43}" destId="{19C50A49-C67D-464A-80A4-E1E7B76FCD41}" srcOrd="0" destOrd="0" presId="urn:microsoft.com/office/officeart/2016/7/layout/RepeatingBendingProcessNew"/>
    <dgm:cxn modelId="{C6BB43BC-BFBC-4955-955F-7FA25F673D6A}" type="presOf" srcId="{B5B6C53F-0BF4-47B8-BD76-F620A6567E07}" destId="{74FC199E-BD3B-4F23-929E-633D97CB3FDA}" srcOrd="1" destOrd="0" presId="urn:microsoft.com/office/officeart/2016/7/layout/RepeatingBendingProcessNew"/>
    <dgm:cxn modelId="{8F65BABC-FCD1-4B20-83A7-3CD3DCABD7D3}" type="presOf" srcId="{51113E7E-3C23-4F1D-8513-D8AA34892138}" destId="{18A18046-E8D1-4766-A6BB-D0ADB9859750}" srcOrd="1" destOrd="0" presId="urn:microsoft.com/office/officeart/2016/7/layout/RepeatingBendingProcessNew"/>
    <dgm:cxn modelId="{0F6BF3D0-8087-462F-9276-686164DB0404}" srcId="{70C15B38-70E4-4FE4-8A9D-683B6852F368}" destId="{59026B0C-F18F-415F-B2AF-5C2BFB75CB53}" srcOrd="6" destOrd="0" parTransId="{6D1C8B34-096D-489A-9CA1-3E7B6828F6C7}" sibTransId="{1EEC9EFC-2CA1-46D0-B770-A53DD4D52388}"/>
    <dgm:cxn modelId="{E77CEBD3-61D9-4886-BB3B-7A3F8FB5DCE6}" srcId="{70C15B38-70E4-4FE4-8A9D-683B6852F368}" destId="{A2EE1C7D-1E58-4A2C-AB30-1E1557C76339}" srcOrd="2" destOrd="0" parTransId="{B8A84BC9-9A6C-42DB-A5DD-F67472996AB7}" sibTransId="{B5B6C53F-0BF4-47B8-BD76-F620A6567E07}"/>
    <dgm:cxn modelId="{3CD371DB-D1C0-4FCC-905E-DF1242BEC218}" type="presOf" srcId="{59026B0C-F18F-415F-B2AF-5C2BFB75CB53}" destId="{E442FE5B-9F28-4259-AA83-9D34814EFDFD}" srcOrd="0" destOrd="0" presId="urn:microsoft.com/office/officeart/2016/7/layout/RepeatingBendingProcessNew"/>
    <dgm:cxn modelId="{34545CE5-6550-4064-8CB9-F4A9010CFA52}" type="presOf" srcId="{37D4C2AF-5F72-4B77-A847-822A87DBDB19}" destId="{F4E5EC7D-0E69-4095-A16E-A84DD242216B}" srcOrd="0" destOrd="0" presId="urn:microsoft.com/office/officeart/2016/7/layout/RepeatingBendingProcessNew"/>
    <dgm:cxn modelId="{22F107EE-A5DC-4616-884B-F91D3E0B1DD9}" srcId="{70C15B38-70E4-4FE4-8A9D-683B6852F368}" destId="{B60C6345-B381-4F0F-87AF-B69B11EBC617}" srcOrd="3" destOrd="0" parTransId="{461D2303-35D6-432F-A892-76BF6979376F}" sibTransId="{37D4C2AF-5F72-4B77-A847-822A87DBDB19}"/>
    <dgm:cxn modelId="{2C7224F2-9CE8-4234-B823-52993F5CBD6B}" type="presOf" srcId="{700715C1-BF5B-4197-B210-7F2C89920B68}" destId="{F18FFE67-7943-44DE-B167-C4C242A1BC58}" srcOrd="0" destOrd="0" presId="urn:microsoft.com/office/officeart/2016/7/layout/RepeatingBendingProcessNew"/>
    <dgm:cxn modelId="{A4E035FD-91AC-4D37-9EAA-AE7C8B83C843}" type="presOf" srcId="{D179C915-C2F1-4D28-AF5A-893684335545}" destId="{9921F9CF-A3AA-4B8E-BA9E-51528B7D2E61}" srcOrd="0" destOrd="0" presId="urn:microsoft.com/office/officeart/2016/7/layout/RepeatingBendingProcessNew"/>
    <dgm:cxn modelId="{611DF871-600D-49BB-A315-569B6FFCB97D}" type="presParOf" srcId="{D0B1F09C-BA8A-4C09-A6B8-4D44C5C12E22}" destId="{61921704-8292-4AF2-83D1-02BA732F5E35}" srcOrd="0" destOrd="0" presId="urn:microsoft.com/office/officeart/2016/7/layout/RepeatingBendingProcessNew"/>
    <dgm:cxn modelId="{E9B1F776-A41E-4EA7-B9C1-BAC9AF1A3452}" type="presParOf" srcId="{D0B1F09C-BA8A-4C09-A6B8-4D44C5C12E22}" destId="{2AAE448A-D0D5-40B8-AA51-22675358D848}" srcOrd="1" destOrd="0" presId="urn:microsoft.com/office/officeart/2016/7/layout/RepeatingBendingProcessNew"/>
    <dgm:cxn modelId="{3426328D-24C0-412D-A273-9CEC7B8BE61E}" type="presParOf" srcId="{2AAE448A-D0D5-40B8-AA51-22675358D848}" destId="{18A18046-E8D1-4766-A6BB-D0ADB9859750}" srcOrd="0" destOrd="0" presId="urn:microsoft.com/office/officeart/2016/7/layout/RepeatingBendingProcessNew"/>
    <dgm:cxn modelId="{71D8E431-ADB3-44B6-8D39-B4A4C9C049FB}" type="presParOf" srcId="{D0B1F09C-BA8A-4C09-A6B8-4D44C5C12E22}" destId="{F18FFE67-7943-44DE-B167-C4C242A1BC58}" srcOrd="2" destOrd="0" presId="urn:microsoft.com/office/officeart/2016/7/layout/RepeatingBendingProcessNew"/>
    <dgm:cxn modelId="{EACEF0FE-5D04-4E6B-8176-AD327D1BB758}" type="presParOf" srcId="{D0B1F09C-BA8A-4C09-A6B8-4D44C5C12E22}" destId="{19C50A49-C67D-464A-80A4-E1E7B76FCD41}" srcOrd="3" destOrd="0" presId="urn:microsoft.com/office/officeart/2016/7/layout/RepeatingBendingProcessNew"/>
    <dgm:cxn modelId="{7E4F5377-0687-4A70-A3E4-C44EB69FF7EB}" type="presParOf" srcId="{19C50A49-C67D-464A-80A4-E1E7B76FCD41}" destId="{419225EE-6B72-4209-A738-3D7120821DF5}" srcOrd="0" destOrd="0" presId="urn:microsoft.com/office/officeart/2016/7/layout/RepeatingBendingProcessNew"/>
    <dgm:cxn modelId="{A9834F55-9010-4F34-95BD-4B107604DCF9}" type="presParOf" srcId="{D0B1F09C-BA8A-4C09-A6B8-4D44C5C12E22}" destId="{D0F971C1-BAE4-4CBD-8AB9-5166645B31FA}" srcOrd="4" destOrd="0" presId="urn:microsoft.com/office/officeart/2016/7/layout/RepeatingBendingProcessNew"/>
    <dgm:cxn modelId="{5DCE406E-9F49-40FB-ACEC-EC3CA603E43C}" type="presParOf" srcId="{D0B1F09C-BA8A-4C09-A6B8-4D44C5C12E22}" destId="{1C9EF463-22C8-4674-BD34-77A240FED900}" srcOrd="5" destOrd="0" presId="urn:microsoft.com/office/officeart/2016/7/layout/RepeatingBendingProcessNew"/>
    <dgm:cxn modelId="{4903F4B8-2CA3-49E3-828C-E28560F48279}" type="presParOf" srcId="{1C9EF463-22C8-4674-BD34-77A240FED900}" destId="{74FC199E-BD3B-4F23-929E-633D97CB3FDA}" srcOrd="0" destOrd="0" presId="urn:microsoft.com/office/officeart/2016/7/layout/RepeatingBendingProcessNew"/>
    <dgm:cxn modelId="{238BAF23-DA17-46D3-B9C9-3498903753E3}" type="presParOf" srcId="{D0B1F09C-BA8A-4C09-A6B8-4D44C5C12E22}" destId="{8E9BF108-A442-4A2D-A6A0-2E35BBBA4E0B}" srcOrd="6" destOrd="0" presId="urn:microsoft.com/office/officeart/2016/7/layout/RepeatingBendingProcessNew"/>
    <dgm:cxn modelId="{E04125DE-0A00-4819-A334-71A8B0924FBB}" type="presParOf" srcId="{D0B1F09C-BA8A-4C09-A6B8-4D44C5C12E22}" destId="{F4E5EC7D-0E69-4095-A16E-A84DD242216B}" srcOrd="7" destOrd="0" presId="urn:microsoft.com/office/officeart/2016/7/layout/RepeatingBendingProcessNew"/>
    <dgm:cxn modelId="{050E403A-CC09-4203-81D3-174904CAE508}" type="presParOf" srcId="{F4E5EC7D-0E69-4095-A16E-A84DD242216B}" destId="{0D75BF90-B053-40F7-854E-84F0E98DAE44}" srcOrd="0" destOrd="0" presId="urn:microsoft.com/office/officeart/2016/7/layout/RepeatingBendingProcessNew"/>
    <dgm:cxn modelId="{930AE879-E81C-42DE-9F03-4CEA8DC26AFF}" type="presParOf" srcId="{D0B1F09C-BA8A-4C09-A6B8-4D44C5C12E22}" destId="{1EEB72AE-EB9C-457E-99CF-393A446CE12B}" srcOrd="8" destOrd="0" presId="urn:microsoft.com/office/officeart/2016/7/layout/RepeatingBendingProcessNew"/>
    <dgm:cxn modelId="{C0ABE88F-5837-44EE-B99F-1ABD548A8B65}" type="presParOf" srcId="{D0B1F09C-BA8A-4C09-A6B8-4D44C5C12E22}" destId="{8C4453EB-EC27-4726-A16C-534984F6DBD1}" srcOrd="9" destOrd="0" presId="urn:microsoft.com/office/officeart/2016/7/layout/RepeatingBendingProcessNew"/>
    <dgm:cxn modelId="{49D82F49-EA64-4746-9BAB-DE4CBD0927A0}" type="presParOf" srcId="{8C4453EB-EC27-4726-A16C-534984F6DBD1}" destId="{0A799CC6-B1D9-4830-8805-031E17FB6CDD}" srcOrd="0" destOrd="0" presId="urn:microsoft.com/office/officeart/2016/7/layout/RepeatingBendingProcessNew"/>
    <dgm:cxn modelId="{4ED3239E-57AE-4DEF-AE37-D64E7A8AC65D}" type="presParOf" srcId="{D0B1F09C-BA8A-4C09-A6B8-4D44C5C12E22}" destId="{9921F9CF-A3AA-4B8E-BA9E-51528B7D2E61}" srcOrd="10" destOrd="0" presId="urn:microsoft.com/office/officeart/2016/7/layout/RepeatingBendingProcessNew"/>
    <dgm:cxn modelId="{23A62AF3-C833-43DA-97F9-F6CE3FC6F967}" type="presParOf" srcId="{D0B1F09C-BA8A-4C09-A6B8-4D44C5C12E22}" destId="{7C2F6F46-5120-4FF1-8E7F-0B82ECF077D9}" srcOrd="11" destOrd="0" presId="urn:microsoft.com/office/officeart/2016/7/layout/RepeatingBendingProcessNew"/>
    <dgm:cxn modelId="{0EB97D2B-B6EB-40CD-9381-99A957B9D42F}" type="presParOf" srcId="{7C2F6F46-5120-4FF1-8E7F-0B82ECF077D9}" destId="{696AB734-0569-48CB-A649-32EE6D180B4F}" srcOrd="0" destOrd="0" presId="urn:microsoft.com/office/officeart/2016/7/layout/RepeatingBendingProcessNew"/>
    <dgm:cxn modelId="{60D8D14F-D1B3-4CBD-851D-9BA3CA36C0A0}" type="presParOf" srcId="{D0B1F09C-BA8A-4C09-A6B8-4D44C5C12E22}" destId="{E442FE5B-9F28-4259-AA83-9D34814EFDFD}" srcOrd="12" destOrd="0" presId="urn:microsoft.com/office/officeart/2016/7/layout/RepeatingBendingProcessNew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1723C-AABB-4594-B901-279EA34F5BFF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318DFCF-8274-4941-970D-3481057C49B4}">
      <dgm:prSet phldrT="[Text]"/>
      <dgm:spPr/>
      <dgm:t>
        <a:bodyPr/>
        <a:lstStyle/>
        <a:p>
          <a:r>
            <a:rPr lang="en-IN" dirty="0"/>
            <a:t>Stage-1</a:t>
          </a:r>
        </a:p>
      </dgm:t>
    </dgm:pt>
    <dgm:pt modelId="{9662590F-6240-45C3-A242-4E34D2DD4D87}" type="parTrans" cxnId="{1E17D856-167E-456B-80B5-3A527174048B}">
      <dgm:prSet/>
      <dgm:spPr/>
      <dgm:t>
        <a:bodyPr/>
        <a:lstStyle/>
        <a:p>
          <a:endParaRPr lang="en-IN"/>
        </a:p>
      </dgm:t>
    </dgm:pt>
    <dgm:pt modelId="{E24B4983-D258-4ED7-8C7B-ADE2790249E3}" type="sibTrans" cxnId="{1E17D856-167E-456B-80B5-3A527174048B}">
      <dgm:prSet/>
      <dgm:spPr/>
      <dgm:t>
        <a:bodyPr/>
        <a:lstStyle/>
        <a:p>
          <a:endParaRPr lang="en-IN"/>
        </a:p>
      </dgm:t>
    </dgm:pt>
    <dgm:pt modelId="{7733B1EE-428A-4805-AFD1-9F322682FD70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/>
            <a:t>Stage-2</a:t>
          </a:r>
        </a:p>
      </dgm:t>
    </dgm:pt>
    <dgm:pt modelId="{D274788C-6C8C-4196-82DD-282EFE5460E0}" type="parTrans" cxnId="{55C60764-2F23-46E0-940D-70FD55A09902}">
      <dgm:prSet/>
      <dgm:spPr/>
      <dgm:t>
        <a:bodyPr/>
        <a:lstStyle/>
        <a:p>
          <a:endParaRPr lang="en-IN"/>
        </a:p>
      </dgm:t>
    </dgm:pt>
    <dgm:pt modelId="{4640C126-82CE-4C05-B83F-D062DCCD8A33}" type="sibTrans" cxnId="{55C60764-2F23-46E0-940D-70FD55A09902}">
      <dgm:prSet/>
      <dgm:spPr/>
      <dgm:t>
        <a:bodyPr/>
        <a:lstStyle/>
        <a:p>
          <a:endParaRPr lang="en-IN"/>
        </a:p>
      </dgm:t>
    </dgm:pt>
    <dgm:pt modelId="{94C53F65-3AE0-48D6-B6D7-EF90519D772C}">
      <dgm:prSet phldrT="[Text]"/>
      <dgm:spPr/>
      <dgm:t>
        <a:bodyPr/>
        <a:lstStyle/>
        <a:p>
          <a:r>
            <a:rPr lang="en-IN" dirty="0"/>
            <a:t>Stage-3</a:t>
          </a:r>
        </a:p>
      </dgm:t>
    </dgm:pt>
    <dgm:pt modelId="{36E8B641-9114-4FB3-9C42-CCFF8ECF394D}" type="sibTrans" cxnId="{96EB7DB6-9E15-49AD-802E-B361C1956388}">
      <dgm:prSet/>
      <dgm:spPr/>
      <dgm:t>
        <a:bodyPr/>
        <a:lstStyle/>
        <a:p>
          <a:endParaRPr lang="en-IN"/>
        </a:p>
      </dgm:t>
    </dgm:pt>
    <dgm:pt modelId="{90FB2321-12A7-4914-8B0D-F67BF1414175}" type="parTrans" cxnId="{96EB7DB6-9E15-49AD-802E-B361C1956388}">
      <dgm:prSet/>
      <dgm:spPr/>
      <dgm:t>
        <a:bodyPr/>
        <a:lstStyle/>
        <a:p>
          <a:endParaRPr lang="en-IN"/>
        </a:p>
      </dgm:t>
    </dgm:pt>
    <dgm:pt modelId="{27DD6437-AE99-4F65-A7CB-57844BD67684}" type="pres">
      <dgm:prSet presAssocID="{A041723C-AABB-4594-B901-279EA34F5BFF}" presName="linearFlow" presStyleCnt="0">
        <dgm:presLayoutVars>
          <dgm:dir/>
          <dgm:animLvl val="lvl"/>
          <dgm:resizeHandles val="exact"/>
        </dgm:presLayoutVars>
      </dgm:prSet>
      <dgm:spPr/>
    </dgm:pt>
    <dgm:pt modelId="{43327812-EA02-4E8A-A7CD-5D3DC1E61C46}" type="pres">
      <dgm:prSet presAssocID="{F318DFCF-8274-4941-970D-3481057C49B4}" presName="composite" presStyleCnt="0"/>
      <dgm:spPr/>
    </dgm:pt>
    <dgm:pt modelId="{715A2E92-42DA-46C3-B051-DFF1C9DB17FC}" type="pres">
      <dgm:prSet presAssocID="{F318DFCF-8274-4941-970D-3481057C49B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6661FE6-A0E8-4815-BB9F-77EAE11BBD45}" type="pres">
      <dgm:prSet presAssocID="{F318DFCF-8274-4941-970D-3481057C49B4}" presName="descendantText" presStyleLbl="alignAcc1" presStyleIdx="0" presStyleCnt="3" custScaleX="80526" custScaleY="98097" custLinFactNeighborX="-683" custLinFactNeighborY="8241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l="-48000" r="-48000"/>
          </a:stretch>
        </a:blipFill>
      </dgm:spPr>
    </dgm:pt>
    <dgm:pt modelId="{B4B2BA36-5AF3-4AC7-BBBE-9438BBE864D1}" type="pres">
      <dgm:prSet presAssocID="{E24B4983-D258-4ED7-8C7B-ADE2790249E3}" presName="sp" presStyleCnt="0"/>
      <dgm:spPr/>
    </dgm:pt>
    <dgm:pt modelId="{E27A80B2-FA0F-4C95-8A31-F4DAF9A1214F}" type="pres">
      <dgm:prSet presAssocID="{7733B1EE-428A-4805-AFD1-9F322682FD70}" presName="composite" presStyleCnt="0"/>
      <dgm:spPr/>
    </dgm:pt>
    <dgm:pt modelId="{04CE551E-8088-4139-81C4-21D5156EC9B0}" type="pres">
      <dgm:prSet presAssocID="{7733B1EE-428A-4805-AFD1-9F322682FD7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21A444-94C6-4A35-A88E-48DB1EAA1559}" type="pres">
      <dgm:prSet presAssocID="{7733B1EE-428A-4805-AFD1-9F322682FD70}" presName="descendantText" presStyleLbl="alignAcc1" presStyleIdx="1" presStyleCnt="3" custScaleX="82193" custLinFactNeighborX="-767" custLinFactNeighborY="2170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EC7AC788-D691-48E6-B6F1-E322D88D6160}" type="pres">
      <dgm:prSet presAssocID="{4640C126-82CE-4C05-B83F-D062DCCD8A33}" presName="sp" presStyleCnt="0"/>
      <dgm:spPr/>
    </dgm:pt>
    <dgm:pt modelId="{5007E530-8C3E-4F89-A789-D774E11072FA}" type="pres">
      <dgm:prSet presAssocID="{94C53F65-3AE0-48D6-B6D7-EF90519D772C}" presName="composite" presStyleCnt="0"/>
      <dgm:spPr/>
    </dgm:pt>
    <dgm:pt modelId="{8D40D1F7-D065-4D3B-B326-DC070B40C270}" type="pres">
      <dgm:prSet presAssocID="{94C53F65-3AE0-48D6-B6D7-EF90519D772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73800DC-0C36-4BC8-BEC6-9024548A6CC9}" type="pres">
      <dgm:prSet presAssocID="{94C53F65-3AE0-48D6-B6D7-EF90519D772C}" presName="descendantText" presStyleLbl="alignAcc1" presStyleIdx="2" presStyleCnt="3" custScaleX="82679" custLinFactNeighborX="-853" custLinFactNeighborY="48241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</dgm:ptLst>
  <dgm:cxnLst>
    <dgm:cxn modelId="{5C799711-2068-4F98-8D3C-DAF549D5AAB0}" type="presOf" srcId="{A041723C-AABB-4594-B901-279EA34F5BFF}" destId="{27DD6437-AE99-4F65-A7CB-57844BD67684}" srcOrd="0" destOrd="0" presId="urn:microsoft.com/office/officeart/2005/8/layout/chevron2"/>
    <dgm:cxn modelId="{FD6B7D25-45AE-4345-ACDB-D47CF32817A9}" type="presOf" srcId="{F318DFCF-8274-4941-970D-3481057C49B4}" destId="{715A2E92-42DA-46C3-B051-DFF1C9DB17FC}" srcOrd="0" destOrd="0" presId="urn:microsoft.com/office/officeart/2005/8/layout/chevron2"/>
    <dgm:cxn modelId="{55C60764-2F23-46E0-940D-70FD55A09902}" srcId="{A041723C-AABB-4594-B901-279EA34F5BFF}" destId="{7733B1EE-428A-4805-AFD1-9F322682FD70}" srcOrd="1" destOrd="0" parTransId="{D274788C-6C8C-4196-82DD-282EFE5460E0}" sibTransId="{4640C126-82CE-4C05-B83F-D062DCCD8A33}"/>
    <dgm:cxn modelId="{ECAC7649-DEFB-431F-A6C1-1989243526FF}" type="presOf" srcId="{94C53F65-3AE0-48D6-B6D7-EF90519D772C}" destId="{8D40D1F7-D065-4D3B-B326-DC070B40C270}" srcOrd="0" destOrd="0" presId="urn:microsoft.com/office/officeart/2005/8/layout/chevron2"/>
    <dgm:cxn modelId="{1E17D856-167E-456B-80B5-3A527174048B}" srcId="{A041723C-AABB-4594-B901-279EA34F5BFF}" destId="{F318DFCF-8274-4941-970D-3481057C49B4}" srcOrd="0" destOrd="0" parTransId="{9662590F-6240-45C3-A242-4E34D2DD4D87}" sibTransId="{E24B4983-D258-4ED7-8C7B-ADE2790249E3}"/>
    <dgm:cxn modelId="{96EB7DB6-9E15-49AD-802E-B361C1956388}" srcId="{A041723C-AABB-4594-B901-279EA34F5BFF}" destId="{94C53F65-3AE0-48D6-B6D7-EF90519D772C}" srcOrd="2" destOrd="0" parTransId="{90FB2321-12A7-4914-8B0D-F67BF1414175}" sibTransId="{36E8B641-9114-4FB3-9C42-CCFF8ECF394D}"/>
    <dgm:cxn modelId="{6264D0DA-CCC5-4CDD-8F60-12C2EFC8F957}" type="presOf" srcId="{7733B1EE-428A-4805-AFD1-9F322682FD70}" destId="{04CE551E-8088-4139-81C4-21D5156EC9B0}" srcOrd="0" destOrd="0" presId="urn:microsoft.com/office/officeart/2005/8/layout/chevron2"/>
    <dgm:cxn modelId="{0116E82D-3E84-4F6E-B03D-AB23AAA1E5FA}" type="presParOf" srcId="{27DD6437-AE99-4F65-A7CB-57844BD67684}" destId="{43327812-EA02-4E8A-A7CD-5D3DC1E61C46}" srcOrd="0" destOrd="0" presId="urn:microsoft.com/office/officeart/2005/8/layout/chevron2"/>
    <dgm:cxn modelId="{528C3517-3646-4E11-A4D1-0EB5FF88D2AC}" type="presParOf" srcId="{43327812-EA02-4E8A-A7CD-5D3DC1E61C46}" destId="{715A2E92-42DA-46C3-B051-DFF1C9DB17FC}" srcOrd="0" destOrd="0" presId="urn:microsoft.com/office/officeart/2005/8/layout/chevron2"/>
    <dgm:cxn modelId="{DE45C38E-E589-492A-98A7-DAC92C3ABD7A}" type="presParOf" srcId="{43327812-EA02-4E8A-A7CD-5D3DC1E61C46}" destId="{06661FE6-A0E8-4815-BB9F-77EAE11BBD45}" srcOrd="1" destOrd="0" presId="urn:microsoft.com/office/officeart/2005/8/layout/chevron2"/>
    <dgm:cxn modelId="{51AAC871-214F-405C-BA2D-49769FA65DE0}" type="presParOf" srcId="{27DD6437-AE99-4F65-A7CB-57844BD67684}" destId="{B4B2BA36-5AF3-4AC7-BBBE-9438BBE864D1}" srcOrd="1" destOrd="0" presId="urn:microsoft.com/office/officeart/2005/8/layout/chevron2"/>
    <dgm:cxn modelId="{91EC40DC-4315-441C-9CD0-6C7F2FBEFA74}" type="presParOf" srcId="{27DD6437-AE99-4F65-A7CB-57844BD67684}" destId="{E27A80B2-FA0F-4C95-8A31-F4DAF9A1214F}" srcOrd="2" destOrd="0" presId="urn:microsoft.com/office/officeart/2005/8/layout/chevron2"/>
    <dgm:cxn modelId="{8B0E7B42-C35F-4887-A011-22DC1349057D}" type="presParOf" srcId="{E27A80B2-FA0F-4C95-8A31-F4DAF9A1214F}" destId="{04CE551E-8088-4139-81C4-21D5156EC9B0}" srcOrd="0" destOrd="0" presId="urn:microsoft.com/office/officeart/2005/8/layout/chevron2"/>
    <dgm:cxn modelId="{4532746C-9656-4816-B5EA-FDB6612AB39F}" type="presParOf" srcId="{E27A80B2-FA0F-4C95-8A31-F4DAF9A1214F}" destId="{C921A444-94C6-4A35-A88E-48DB1EAA1559}" srcOrd="1" destOrd="0" presId="urn:microsoft.com/office/officeart/2005/8/layout/chevron2"/>
    <dgm:cxn modelId="{B109C6D5-4EB0-4A7F-A998-FAA05FBF913B}" type="presParOf" srcId="{27DD6437-AE99-4F65-A7CB-57844BD67684}" destId="{EC7AC788-D691-48E6-B6F1-E322D88D6160}" srcOrd="3" destOrd="0" presId="urn:microsoft.com/office/officeart/2005/8/layout/chevron2"/>
    <dgm:cxn modelId="{D00FB955-DA67-4776-80E7-4823BB188680}" type="presParOf" srcId="{27DD6437-AE99-4F65-A7CB-57844BD67684}" destId="{5007E530-8C3E-4F89-A789-D774E11072FA}" srcOrd="4" destOrd="0" presId="urn:microsoft.com/office/officeart/2005/8/layout/chevron2"/>
    <dgm:cxn modelId="{E04F14D5-0FD8-4776-9971-F7478A6532AF}" type="presParOf" srcId="{5007E530-8C3E-4F89-A789-D774E11072FA}" destId="{8D40D1F7-D065-4D3B-B326-DC070B40C270}" srcOrd="0" destOrd="0" presId="urn:microsoft.com/office/officeart/2005/8/layout/chevron2"/>
    <dgm:cxn modelId="{2B9467F4-6CF1-4685-A0E8-0AB03F173D77}" type="presParOf" srcId="{5007E530-8C3E-4F89-A789-D774E11072FA}" destId="{173800DC-0C36-4BC8-BEC6-9024548A6C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A28DE-6518-4E20-9FBB-09A2363ECC51}">
      <dsp:nvSpPr>
        <dsp:cNvPr id="0" name=""/>
        <dsp:cNvSpPr/>
      </dsp:nvSpPr>
      <dsp:spPr>
        <a:xfrm>
          <a:off x="1052495" y="169333"/>
          <a:ext cx="1318686" cy="1091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F3EFC-853F-43D5-B188-6043C5CEEC1B}">
      <dsp:nvSpPr>
        <dsp:cNvPr id="0" name=""/>
        <dsp:cNvSpPr/>
      </dsp:nvSpPr>
      <dsp:spPr>
        <a:xfrm>
          <a:off x="642467" y="1934918"/>
          <a:ext cx="25138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642467" y="1934918"/>
        <a:ext cx="2513888" cy="720000"/>
      </dsp:txXfrm>
    </dsp:sp>
    <dsp:sp modelId="{A4056E6C-3B4C-4541-82D0-EAFC74488D66}">
      <dsp:nvSpPr>
        <dsp:cNvPr id="0" name=""/>
        <dsp:cNvSpPr/>
      </dsp:nvSpPr>
      <dsp:spPr>
        <a:xfrm>
          <a:off x="1137135" y="3271432"/>
          <a:ext cx="1131249" cy="1131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7F36-4C4A-4F01-89BB-4CD094FF5749}">
      <dsp:nvSpPr>
        <dsp:cNvPr id="0" name=""/>
        <dsp:cNvSpPr/>
      </dsp:nvSpPr>
      <dsp:spPr>
        <a:xfrm>
          <a:off x="710216" y="3160142"/>
          <a:ext cx="32723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710216" y="3160142"/>
        <a:ext cx="3272353" cy="720000"/>
      </dsp:txXfrm>
    </dsp:sp>
    <dsp:sp modelId="{F844D052-E2F8-4666-8C3B-6C05EA1F1126}">
      <dsp:nvSpPr>
        <dsp:cNvPr id="0" name=""/>
        <dsp:cNvSpPr/>
      </dsp:nvSpPr>
      <dsp:spPr>
        <a:xfrm>
          <a:off x="5294691" y="3248137"/>
          <a:ext cx="1123828" cy="1049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AFA1F-1386-4E39-BE64-20961BCAC72F}">
      <dsp:nvSpPr>
        <dsp:cNvPr id="0" name=""/>
        <dsp:cNvSpPr/>
      </dsp:nvSpPr>
      <dsp:spPr>
        <a:xfrm>
          <a:off x="4605649" y="4807838"/>
          <a:ext cx="2146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4605649" y="4807838"/>
        <a:ext cx="2146885" cy="720000"/>
      </dsp:txXfrm>
    </dsp:sp>
    <dsp:sp modelId="{2644BD5D-2141-4D00-A403-52BD0AD5A492}">
      <dsp:nvSpPr>
        <dsp:cNvPr id="0" name=""/>
        <dsp:cNvSpPr/>
      </dsp:nvSpPr>
      <dsp:spPr>
        <a:xfrm>
          <a:off x="5072787" y="0"/>
          <a:ext cx="1466190" cy="1240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DBFE1-CB85-491A-83DD-AF944FDB9F8E}">
      <dsp:nvSpPr>
        <dsp:cNvPr id="0" name=""/>
        <dsp:cNvSpPr/>
      </dsp:nvSpPr>
      <dsp:spPr>
        <a:xfrm>
          <a:off x="2305630" y="2674847"/>
          <a:ext cx="3278386" cy="1015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305630" y="2674847"/>
        <a:ext cx="3278386" cy="1015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E448A-D0D5-40B8-AA51-22675358D848}">
      <dsp:nvSpPr>
        <dsp:cNvPr id="0" name=""/>
        <dsp:cNvSpPr/>
      </dsp:nvSpPr>
      <dsp:spPr>
        <a:xfrm>
          <a:off x="2537778" y="1734839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9837" y="1777639"/>
        <a:ext cx="29195" cy="5839"/>
      </dsp:txXfrm>
    </dsp:sp>
    <dsp:sp modelId="{61921704-8292-4AF2-83D1-02BA732F5E35}">
      <dsp:nvSpPr>
        <dsp:cNvPr id="0" name=""/>
        <dsp:cNvSpPr/>
      </dsp:nvSpPr>
      <dsp:spPr>
        <a:xfrm>
          <a:off x="821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solidFill>
                <a:schemeClr val="tx1"/>
              </a:solidFill>
              <a:latin typeface="+mj-lt"/>
            </a:rPr>
            <a:t> Data extraction </a:t>
          </a:r>
          <a:r>
            <a:rPr lang="en-US" sz="1800" b="0" i="0" kern="1200" baseline="0">
              <a:solidFill>
                <a:schemeClr val="tx1"/>
              </a:solidFill>
              <a:latin typeface="+mj-lt"/>
            </a:rPr>
            <a:t>with support of 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CW-E </a:t>
          </a:r>
          <a:r>
            <a:rPr lang="en-US" sz="1800" b="0" i="0" kern="1200" baseline="0">
              <a:solidFill>
                <a:schemeClr val="tx1"/>
              </a:solidFill>
              <a:latin typeface="+mj-lt"/>
            </a:rPr>
            <a:t>and appropriate people at the 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District </a:t>
          </a:r>
          <a:r>
            <a:rPr lang="en-US" sz="1800" b="1" kern="1200">
              <a:solidFill>
                <a:schemeClr val="tx1"/>
              </a:solidFill>
              <a:latin typeface="+mj-lt"/>
            </a:rPr>
            <a:t>S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chool </a:t>
          </a:r>
          <a:r>
            <a:rPr lang="en-US" sz="1800" b="1" kern="1200">
              <a:solidFill>
                <a:schemeClr val="tx1"/>
              </a:solidFill>
              <a:latin typeface="+mj-lt"/>
            </a:rPr>
            <a:t>B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oard</a:t>
          </a:r>
          <a:endParaRPr lang="en-US" sz="1800" kern="1200">
            <a:solidFill>
              <a:schemeClr val="tx1"/>
            </a:solidFill>
            <a:latin typeface="+mj-lt"/>
          </a:endParaRPr>
        </a:p>
      </dsp:txBody>
      <dsp:txXfrm>
        <a:off x="821" y="1018932"/>
        <a:ext cx="2538757" cy="1523254"/>
      </dsp:txXfrm>
    </dsp:sp>
    <dsp:sp modelId="{19C50A49-C67D-464A-80A4-E1E7B76FCD41}">
      <dsp:nvSpPr>
        <dsp:cNvPr id="0" name=""/>
        <dsp:cNvSpPr/>
      </dsp:nvSpPr>
      <dsp:spPr>
        <a:xfrm>
          <a:off x="5660449" y="1734839"/>
          <a:ext cx="537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765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15068" y="1777639"/>
        <a:ext cx="28412" cy="5839"/>
      </dsp:txXfrm>
    </dsp:sp>
    <dsp:sp modelId="{F18FFE67-7943-44DE-B167-C4C242A1BC58}">
      <dsp:nvSpPr>
        <dsp:cNvPr id="0" name=""/>
        <dsp:cNvSpPr/>
      </dsp:nvSpPr>
      <dsp:spPr>
        <a:xfrm>
          <a:off x="3123492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chemeClr val="tx1"/>
              </a:solidFill>
            </a:rPr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Loading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.csv files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into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Azure Data Lake Storage V2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3123492" y="1018932"/>
        <a:ext cx="2538757" cy="1523254"/>
      </dsp:txXfrm>
    </dsp:sp>
    <dsp:sp modelId="{1C9EF463-22C8-4674-BD34-77A240FED900}">
      <dsp:nvSpPr>
        <dsp:cNvPr id="0" name=""/>
        <dsp:cNvSpPr/>
      </dsp:nvSpPr>
      <dsp:spPr>
        <a:xfrm>
          <a:off x="8767456" y="1734839"/>
          <a:ext cx="568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97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36956" y="1777639"/>
        <a:ext cx="29978" cy="5839"/>
      </dsp:txXfrm>
    </dsp:sp>
    <dsp:sp modelId="{D0F971C1-BAE4-4CBD-8AB9-5166645B31FA}">
      <dsp:nvSpPr>
        <dsp:cNvPr id="0" name=""/>
        <dsp:cNvSpPr/>
      </dsp:nvSpPr>
      <dsp:spPr>
        <a:xfrm>
          <a:off x="6230499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j-lt"/>
            </a:rPr>
            <a:t>Integration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operations using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Azure Synapse Analytics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6230499" y="1018932"/>
        <a:ext cx="2538757" cy="1523254"/>
      </dsp:txXfrm>
    </dsp:sp>
    <dsp:sp modelId="{F4E5EC7D-0E69-4095-A16E-A84DD242216B}">
      <dsp:nvSpPr>
        <dsp:cNvPr id="0" name=""/>
        <dsp:cNvSpPr/>
      </dsp:nvSpPr>
      <dsp:spPr>
        <a:xfrm>
          <a:off x="1271748" y="2540386"/>
          <a:ext cx="9366465" cy="578463"/>
        </a:xfrm>
        <a:custGeom>
          <a:avLst/>
          <a:gdLst/>
          <a:ahLst/>
          <a:cxnLst/>
          <a:rect l="0" t="0" r="0" b="0"/>
          <a:pathLst>
            <a:path>
              <a:moveTo>
                <a:pt x="9366465" y="0"/>
              </a:moveTo>
              <a:lnTo>
                <a:pt x="9366465" y="306331"/>
              </a:lnTo>
              <a:lnTo>
                <a:pt x="0" y="306331"/>
              </a:lnTo>
              <a:lnTo>
                <a:pt x="0" y="57846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20325" y="2826698"/>
        <a:ext cx="469312" cy="5839"/>
      </dsp:txXfrm>
    </dsp:sp>
    <dsp:sp modelId="{8E9BF108-A442-4A2D-A6A0-2E35BBBA4E0B}">
      <dsp:nvSpPr>
        <dsp:cNvPr id="0" name=""/>
        <dsp:cNvSpPr/>
      </dsp:nvSpPr>
      <dsp:spPr>
        <a:xfrm>
          <a:off x="9368835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Data Transformation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T-SQL querying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9368835" y="1018932"/>
        <a:ext cx="2538757" cy="1523254"/>
      </dsp:txXfrm>
    </dsp:sp>
    <dsp:sp modelId="{8C4453EB-EC27-4726-A16C-534984F6DBD1}">
      <dsp:nvSpPr>
        <dsp:cNvPr id="0" name=""/>
        <dsp:cNvSpPr/>
      </dsp:nvSpPr>
      <dsp:spPr>
        <a:xfrm>
          <a:off x="2539327" y="3867156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1386" y="3909957"/>
        <a:ext cx="29195" cy="5839"/>
      </dsp:txXfrm>
    </dsp:sp>
    <dsp:sp modelId="{1EEB72AE-EB9C-457E-99CF-393A446CE12B}">
      <dsp:nvSpPr>
        <dsp:cNvPr id="0" name=""/>
        <dsp:cNvSpPr/>
      </dsp:nvSpPr>
      <dsp:spPr>
        <a:xfrm>
          <a:off x="2370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EDA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 Python</a:t>
          </a:r>
          <a:r>
            <a:rPr lang="en-US" sz="1800" b="0" i="0" kern="1200" baseline="0" dirty="0"/>
            <a:t> </a:t>
          </a:r>
          <a:endParaRPr lang="en-US" sz="1800" b="0" kern="1200" dirty="0"/>
        </a:p>
      </dsp:txBody>
      <dsp:txXfrm>
        <a:off x="2370" y="3151249"/>
        <a:ext cx="2538757" cy="1523254"/>
      </dsp:txXfrm>
    </dsp:sp>
    <dsp:sp modelId="{7C2F6F46-5120-4FF1-8E7F-0B82ECF077D9}">
      <dsp:nvSpPr>
        <dsp:cNvPr id="0" name=""/>
        <dsp:cNvSpPr/>
      </dsp:nvSpPr>
      <dsp:spPr>
        <a:xfrm>
          <a:off x="5661998" y="3867156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24057" y="3909957"/>
        <a:ext cx="29195" cy="5839"/>
      </dsp:txXfrm>
    </dsp:sp>
    <dsp:sp modelId="{9921F9CF-A3AA-4B8E-BA9E-51528B7D2E61}">
      <dsp:nvSpPr>
        <dsp:cNvPr id="0" name=""/>
        <dsp:cNvSpPr/>
      </dsp:nvSpPr>
      <dsp:spPr>
        <a:xfrm>
          <a:off x="3125041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ML Model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Azure Machine Learning Studio</a:t>
          </a:r>
          <a:endParaRPr lang="en-US" sz="1600" kern="1200" dirty="0">
            <a:solidFill>
              <a:schemeClr val="tx1"/>
            </a:solidFill>
            <a:latin typeface="+mj-lt"/>
          </a:endParaRPr>
        </a:p>
      </dsp:txBody>
      <dsp:txXfrm>
        <a:off x="3125041" y="3151249"/>
        <a:ext cx="2538757" cy="1523254"/>
      </dsp:txXfrm>
    </dsp:sp>
    <dsp:sp modelId="{E442FE5B-9F28-4259-AA83-9D34814EFDFD}">
      <dsp:nvSpPr>
        <dsp:cNvPr id="0" name=""/>
        <dsp:cNvSpPr/>
      </dsp:nvSpPr>
      <dsp:spPr>
        <a:xfrm>
          <a:off x="6247712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charts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 and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dashboards by integrating MS SQL Server with Tableau</a:t>
          </a:r>
          <a:endParaRPr lang="en-US" sz="1600" b="0" kern="1200" dirty="0">
            <a:solidFill>
              <a:schemeClr val="tx1"/>
            </a:solidFill>
            <a:latin typeface="+mj-lt"/>
          </a:endParaRPr>
        </a:p>
      </dsp:txBody>
      <dsp:txXfrm>
        <a:off x="6247712" y="3151249"/>
        <a:ext cx="2538757" cy="152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A2E92-42DA-46C3-B051-DFF1C9DB17FC}">
      <dsp:nvSpPr>
        <dsp:cNvPr id="0" name=""/>
        <dsp:cNvSpPr/>
      </dsp:nvSpPr>
      <dsp:spPr>
        <a:xfrm rot="5400000">
          <a:off x="262228" y="265409"/>
          <a:ext cx="1764938" cy="12354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Stage-1</a:t>
          </a:r>
        </a:p>
      </dsp:txBody>
      <dsp:txXfrm rot="-5400000">
        <a:off x="526969" y="618396"/>
        <a:ext cx="1235456" cy="529482"/>
      </dsp:txXfrm>
    </dsp:sp>
    <dsp:sp modelId="{06661FE6-A0E8-4815-BB9F-77EAE11BBD45}">
      <dsp:nvSpPr>
        <dsp:cNvPr id="0" name=""/>
        <dsp:cNvSpPr/>
      </dsp:nvSpPr>
      <dsp:spPr>
        <a:xfrm rot="5400000">
          <a:off x="5272575" y="-2968289"/>
          <a:ext cx="1125378" cy="7274209"/>
        </a:xfrm>
        <a:prstGeom prst="round2SameRect">
          <a:avLst/>
        </a:prstGeom>
        <a:blipFill rotWithShape="0">
          <a:blip xmlns:r="http://schemas.openxmlformats.org/officeDocument/2006/relationships" r:embed="rId1"/>
          <a:srcRect/>
          <a:stretch>
            <a:fillRect l="-48000" r="-48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E551E-8088-4139-81C4-21D5156EC9B0}">
      <dsp:nvSpPr>
        <dsp:cNvPr id="0" name=""/>
        <dsp:cNvSpPr/>
      </dsp:nvSpPr>
      <dsp:spPr>
        <a:xfrm rot="5400000">
          <a:off x="262228" y="1837838"/>
          <a:ext cx="1764938" cy="1235456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Stage-2</a:t>
          </a:r>
        </a:p>
      </dsp:txBody>
      <dsp:txXfrm rot="-5400000">
        <a:off x="526969" y="2190825"/>
        <a:ext cx="1235456" cy="529482"/>
      </dsp:txXfrm>
    </dsp:sp>
    <dsp:sp modelId="{C921A444-94C6-4A35-A88E-48DB1EAA1559}">
      <dsp:nvSpPr>
        <dsp:cNvPr id="0" name=""/>
        <dsp:cNvSpPr/>
      </dsp:nvSpPr>
      <dsp:spPr>
        <a:xfrm rot="5400000">
          <a:off x="5339662" y="-1316727"/>
          <a:ext cx="1147209" cy="7424795"/>
        </a:xfrm>
        <a:prstGeom prst="round2SameRect">
          <a:avLst/>
        </a:prstGeom>
        <a:blipFill rotWithShape="0">
          <a:blip xmlns:r="http://schemas.openxmlformats.org/officeDocument/2006/relationships" r:embed="rId2"/>
          <a:srcRect/>
          <a:stretch>
            <a:fillRect l="-15000" r="-15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0D1F7-D065-4D3B-B326-DC070B40C270}">
      <dsp:nvSpPr>
        <dsp:cNvPr id="0" name=""/>
        <dsp:cNvSpPr/>
      </dsp:nvSpPr>
      <dsp:spPr>
        <a:xfrm rot="5400000">
          <a:off x="262228" y="3410266"/>
          <a:ext cx="1764938" cy="123545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Stage-3</a:t>
          </a:r>
        </a:p>
      </dsp:txBody>
      <dsp:txXfrm rot="-5400000">
        <a:off x="526969" y="3763253"/>
        <a:ext cx="1235456" cy="529482"/>
      </dsp:txXfrm>
    </dsp:sp>
    <dsp:sp modelId="{173800DC-0C36-4BC8-BEC6-9024548A6CC9}">
      <dsp:nvSpPr>
        <dsp:cNvPr id="0" name=""/>
        <dsp:cNvSpPr/>
      </dsp:nvSpPr>
      <dsp:spPr>
        <a:xfrm rot="5400000">
          <a:off x="5356846" y="538207"/>
          <a:ext cx="1147209" cy="7468697"/>
        </a:xfrm>
        <a:prstGeom prst="round2SameRect">
          <a:avLst/>
        </a:prstGeom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05D5-198A-4FA7-A6A1-D604480967D5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47391-91B4-4F0D-B2D7-D863E401B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1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98BE-7BE9-9E0B-C93C-F08B381A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3C9A2-035E-C7DC-A91F-E9996958D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977D8-7996-C05D-B88A-36EC954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21A2F-88F5-AB80-7702-8813D8F9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92CEF-C6F8-A864-737B-5D4BA00E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6128-360E-8894-987F-5D0DF7F0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A2C37-8A60-940A-AE1D-18996633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717C9-4EF7-1456-8E5C-A4700A24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2F99-1794-690D-154E-5E8C928C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58228-0034-FFF2-ED85-5BB2D967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845B9-7DD9-DF41-8BE2-4143EC8DE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9F68A-6DC7-87C3-8D81-EE42B6A74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8050D-8FB7-C7BA-7BAD-5B966F81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2B2F6-AF54-7C4B-B894-831B6743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8BC92-6773-D131-8AC9-47DCA948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FC64-CF47-0DBE-3791-03232FC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791B9-DDA6-EF0A-C960-86510400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007F-72ED-7199-2D5A-D05FAA7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4E2B-B6A2-E6C3-7B01-0C81DD15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5F41C-C68E-78A8-89A3-D02C3CF7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203E-F9A1-EFE9-2936-6555E037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B6E7A-7AAE-C357-6378-3880C519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D973-E327-F07A-07B3-CC224F11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32F78-9478-B577-702A-2FCCF6E1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C7759-E1D7-8298-A9C8-890F29F3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77BE-119D-EB80-750D-AE52F2D6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E1ED-F85A-C5D0-8818-31FF7AF78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13E64-D83E-5E1B-BA88-5BA8B0348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0BFF3-4AF0-C3E4-CE4B-764B7F8A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D14EA-FEFD-9146-683E-F1B0D3A6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3AFA8-8435-2969-BDA4-FFA926F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0C68-22AB-072E-24B5-B8B1FAC5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1C31A-1BDB-8EF9-4A53-975A615E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9E7B1-3BF3-8D5D-39FA-156EB6DCE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C1FF8-8140-4A3E-B81B-90EF4074D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50A21-B3DB-9648-ABE9-850C6A4B0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AF259-4921-ED38-DC92-723902A4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596B4-50A9-7DF5-3F7D-4976299A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67F0-C087-7E8E-EFF9-30B3F3F1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20C9-186E-FCF8-5F4A-388C39C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C7757-FCD4-3AD6-71B7-E9F10310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011CA-378B-D3E8-75B4-2ADD2867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5AA55-5335-0F78-8037-615E650E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BFD1A-3C95-F4D2-A618-B52DB0DB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FBFA-D706-1E06-103F-C8404008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58D8-4EAC-F960-2DAC-0BE08CBB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D7C3-D274-02D3-0EC6-5AB13E30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5856-2645-ADED-D946-A493DD15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99364-AF6E-1EE6-EE78-6DB8954C3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9C839-FABC-5867-B353-AB07EBE6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F284D-F6F6-AD19-232E-57F931D1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A857-8F4E-B5E6-4D22-97C26601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0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FAE7-47FC-854D-15F6-003D6D70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31332-D8C0-B9E0-DA31-4236FAF0A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456FD-5B68-116F-9766-6A37A99D7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2FB1-F24D-9D43-604A-76AFE54B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7810-9DC7-5E2F-2C23-FE3FD4B9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BA169-8539-A7E1-CF5F-C0FDD89B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19DD8-639C-C08F-0551-0919D688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AD46-11EA-D3B5-D0AA-39F36880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B20D2-2EC7-6D65-2268-E016C9E07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807BA-1B45-575F-17C0-EF93A4C5D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9F3D6-C2FB-64A5-201B-DA1E2B7E2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2874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hiramgp/Connecting-Windsor-Essex-Broadban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app/profile/brahma.teja.dasarraju.venkata/viz/StoryCWEBroadband-connectingwindsoressex/StoryBroadband?publish=y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public.tableau.com/app/profile/brahma.teja.dasarraju.venkata/viz/StoryCWEBroadband-connectingwindsoressex/StoryBroadband?publish=y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brahma.teja.dasarraju.venkata/viz/StoryCWEBroadband-connectingwindsoressex/StoryBroadband?publish=yes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w-e.ca/" TargetMode="External"/><Relationship Id="rId3" Type="http://schemas.openxmlformats.org/officeDocument/2006/relationships/image" Target="../media/image50.svg"/><Relationship Id="rId7" Type="http://schemas.openxmlformats.org/officeDocument/2006/relationships/hyperlink" Target="https://www.tableau.com/learn/articles/data-management-best-practic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eerfoundry.com/en/blog/data-analytics/data-analysis-techniques/" TargetMode="External"/><Relationship Id="rId5" Type="http://schemas.openxmlformats.org/officeDocument/2006/relationships/hyperlink" Target="https://www.ookla.com/ookla-for-good/open-data" TargetMode="External"/><Relationship Id="rId4" Type="http://schemas.openxmlformats.org/officeDocument/2006/relationships/hyperlink" Target="https://www.networkmanagementsoftware.com/jitter-vs-latency/" TargetMode="External"/><Relationship Id="rId9" Type="http://schemas.openxmlformats.org/officeDocument/2006/relationships/hyperlink" Target="https://www.weatherstats.ca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5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AB2A397-C30E-6A72-2642-9AA8BF65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04" r="1" b="187"/>
          <a:stretch/>
        </p:blipFill>
        <p:spPr>
          <a:xfrm>
            <a:off x="-687" y="0"/>
            <a:ext cx="12192687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960ABB1-E0E3-EE95-07B9-993DFD905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514" y="3051481"/>
            <a:ext cx="5076826" cy="2438401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txBody>
          <a:bodyPr>
            <a:normAutofit fontScale="85000" lnSpcReduction="20000"/>
          </a:bodyPr>
          <a:lstStyle/>
          <a:p>
            <a:pPr algn="ctr"/>
            <a:r>
              <a:rPr lang="en-IN" sz="2800" b="1" u="sng" spc="300">
                <a:solidFill>
                  <a:srgbClr val="FFFFFF"/>
                </a:solidFill>
                <a:latin typeface="+mj-lt"/>
              </a:rPr>
              <a:t>Group-8</a:t>
            </a:r>
          </a:p>
          <a:p>
            <a:pPr algn="ctr"/>
            <a:r>
              <a:rPr lang="en-IN" sz="2800" spc="300">
                <a:solidFill>
                  <a:srgbClr val="FFFFFF"/>
                </a:solidFill>
                <a:latin typeface="+mj-lt"/>
              </a:rPr>
              <a:t>Sai Abhiram GP</a:t>
            </a:r>
          </a:p>
          <a:p>
            <a:pPr algn="ctr"/>
            <a:r>
              <a:rPr lang="en-IN" sz="2800" spc="300">
                <a:solidFill>
                  <a:srgbClr val="FFFFFF"/>
                </a:solidFill>
                <a:latin typeface="+mj-lt"/>
              </a:rPr>
              <a:t>Brahma Teja</a:t>
            </a:r>
          </a:p>
          <a:p>
            <a:pPr algn="ctr"/>
            <a:r>
              <a:rPr lang="en-IN" sz="2800" spc="300">
                <a:solidFill>
                  <a:srgbClr val="FFFFFF"/>
                </a:solidFill>
                <a:latin typeface="+mj-lt"/>
              </a:rPr>
              <a:t>Yamini</a:t>
            </a:r>
          </a:p>
          <a:p>
            <a:pPr algn="ctr"/>
            <a:r>
              <a:rPr lang="en-IN" sz="2800" spc="300">
                <a:solidFill>
                  <a:srgbClr val="FFFFFF"/>
                </a:solidFill>
                <a:latin typeface="+mj-lt"/>
              </a:rPr>
              <a:t>Pavan Kumar</a:t>
            </a:r>
          </a:p>
          <a:p>
            <a:pPr algn="ctr"/>
            <a:r>
              <a:rPr lang="en-IN" sz="2800" spc="300">
                <a:solidFill>
                  <a:srgbClr val="FFFFFF"/>
                </a:solidFill>
                <a:latin typeface="+mj-lt"/>
              </a:rPr>
              <a:t>Shweta Sharma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C2448E8-C8D6-250C-7C37-948BA60ADDF2}"/>
              </a:ext>
            </a:extLst>
          </p:cNvPr>
          <p:cNvSpPr/>
          <p:nvPr/>
        </p:nvSpPr>
        <p:spPr>
          <a:xfrm>
            <a:off x="9391650" y="6191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BD740B53-DE35-5D58-32C2-5CB31327DBE9}"/>
              </a:ext>
            </a:extLst>
          </p:cNvPr>
          <p:cNvSpPr/>
          <p:nvPr/>
        </p:nvSpPr>
        <p:spPr>
          <a:xfrm>
            <a:off x="8908760" y="-63914"/>
            <a:ext cx="1638300" cy="1276355"/>
          </a:xfrm>
          <a:prstGeom prst="flowChartInputOutpu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3C2581B-65A2-7F6D-E742-BEBE7552B623}"/>
              </a:ext>
            </a:extLst>
          </p:cNvPr>
          <p:cNvSpPr/>
          <p:nvPr/>
        </p:nvSpPr>
        <p:spPr>
          <a:xfrm>
            <a:off x="10196065" y="-48816"/>
            <a:ext cx="1667769" cy="1261257"/>
          </a:xfrm>
          <a:prstGeom prst="flowChartInputOutpu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478157F-AAAD-064B-605F-4717B34CB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315" y="1790224"/>
            <a:ext cx="5153025" cy="1052507"/>
          </a:xfrm>
          <a:blipFill dpi="0" rotWithShape="1">
            <a:blip r:embed="rId5">
              <a:alphaModFix amt="86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en-IN" sz="4000" b="1">
                <a:solidFill>
                  <a:schemeClr val="bg1"/>
                </a:solidFill>
              </a:rPr>
              <a:t>Connecting Windsor-Essex:</a:t>
            </a:r>
            <a:br>
              <a:rPr lang="en-IN" sz="4000" b="1">
                <a:solidFill>
                  <a:schemeClr val="bg1"/>
                </a:solidFill>
              </a:rPr>
            </a:br>
            <a:r>
              <a:rPr lang="en-IN" sz="4000" b="1" spc="300">
                <a:solidFill>
                  <a:schemeClr val="bg1"/>
                </a:solidFill>
              </a:rPr>
              <a:t>Broadband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8840A-2657-8110-961A-F75995D87A28}"/>
              </a:ext>
            </a:extLst>
          </p:cNvPr>
          <p:cNvSpPr txBox="1"/>
          <p:nvPr/>
        </p:nvSpPr>
        <p:spPr>
          <a:xfrm>
            <a:off x="7059513" y="5489882"/>
            <a:ext cx="507682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dirty="0" err="1">
                <a:hlinkClick r:id="rId8"/>
              </a:rPr>
              <a:t>abhiramgp</a:t>
            </a:r>
            <a:r>
              <a:rPr lang="en-IN" dirty="0">
                <a:hlinkClick r:id="rId8"/>
              </a:rPr>
              <a:t>/Connecting-Windsor-Essex-Broadband 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14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4251-5261-9D0D-E71A-CB093A29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28" y="664984"/>
            <a:ext cx="10611384" cy="698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Stage-1: Analysis of broadband quality &amp; speed 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69F9471-E9BF-CA25-848A-4E6F71740B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9" r="22541" b="-1"/>
          <a:stretch/>
        </p:blipFill>
        <p:spPr>
          <a:xfrm>
            <a:off x="827088" y="1966452"/>
            <a:ext cx="5260975" cy="3818122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>
            <a:solidFill>
              <a:schemeClr val="tx1"/>
            </a:solidFill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Content Placeholder 12" descr="Logo&#10;&#10;Description automatically generated">
            <a:extLst>
              <a:ext uri="{FF2B5EF4-FFF2-40B4-BE49-F238E27FC236}">
                <a16:creationId xmlns:a16="http://schemas.microsoft.com/office/drawing/2014/main" id="{7F5F9BF0-5434-F1BC-208D-A2C181E483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51" y="1966452"/>
            <a:ext cx="4662452" cy="3352800"/>
          </a:xfr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11C1B-0151-CC95-D65F-7800F8F9D79B}"/>
              </a:ext>
            </a:extLst>
          </p:cNvPr>
          <p:cNvSpPr txBox="1"/>
          <p:nvPr/>
        </p:nvSpPr>
        <p:spPr>
          <a:xfrm>
            <a:off x="8855437" y="5584519"/>
            <a:ext cx="36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bg1"/>
                </a:solidFill>
                <a:hlinkClick r:id="rId4"/>
              </a:rPr>
              <a:t>LINK</a:t>
            </a:r>
            <a:endParaRPr lang="en-IN" sz="2000" u="sn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9E9A7-84F8-EB73-429F-6C157C59698B}"/>
              </a:ext>
            </a:extLst>
          </p:cNvPr>
          <p:cNvSpPr txBox="1"/>
          <p:nvPr/>
        </p:nvSpPr>
        <p:spPr>
          <a:xfrm>
            <a:off x="827088" y="1363194"/>
            <a:ext cx="41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Data from:</a:t>
            </a:r>
          </a:p>
        </p:txBody>
      </p:sp>
    </p:spTree>
    <p:extLst>
      <p:ext uri="{BB962C8B-B14F-4D97-AF65-F5344CB8AC3E}">
        <p14:creationId xmlns:p14="http://schemas.microsoft.com/office/powerpoint/2010/main" val="150059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FA6570-DC5E-CAC6-E647-21658BEC1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1664" y="308630"/>
            <a:ext cx="4469857" cy="684111"/>
          </a:xfrm>
          <a:solidFill>
            <a:schemeClr val="bg1">
              <a:alpha val="63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Stage-2: CW-E School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D3181-45FE-85F3-7851-8E02A30391D2}"/>
              </a:ext>
            </a:extLst>
          </p:cNvPr>
          <p:cNvSpPr txBox="1"/>
          <p:nvPr/>
        </p:nvSpPr>
        <p:spPr>
          <a:xfrm>
            <a:off x="102140" y="1662155"/>
            <a:ext cx="44698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</a:rPr>
              <a:t>Windsor-Essex Catholic District School Board</a:t>
            </a:r>
            <a:endParaRPr lang="en-IN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BB43F-2ADF-535B-7975-86C224647264}"/>
              </a:ext>
            </a:extLst>
          </p:cNvPr>
          <p:cNvSpPr txBox="1"/>
          <p:nvPr/>
        </p:nvSpPr>
        <p:spPr>
          <a:xfrm>
            <a:off x="102140" y="2333523"/>
            <a:ext cx="4469859" cy="304698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                                          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113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137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164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201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208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227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232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05386-A9A1-D958-60F5-7F8526BB15B4}"/>
              </a:ext>
            </a:extLst>
          </p:cNvPr>
          <p:cNvCxnSpPr>
            <a:cxnSpLocks/>
          </p:cNvCxnSpPr>
          <p:nvPr/>
        </p:nvCxnSpPr>
        <p:spPr>
          <a:xfrm>
            <a:off x="2859932" y="2603369"/>
            <a:ext cx="0" cy="2163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C86BD5-4D34-7FA4-4BF1-F108CF7A3C25}"/>
              </a:ext>
            </a:extLst>
          </p:cNvPr>
          <p:cNvSpPr txBox="1"/>
          <p:nvPr/>
        </p:nvSpPr>
        <p:spPr>
          <a:xfrm>
            <a:off x="946014" y="3429000"/>
            <a:ext cx="14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School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E2C91-4CDA-6D83-3B68-7C0AAADF9AED}"/>
              </a:ext>
            </a:extLst>
          </p:cNvPr>
          <p:cNvSpPr txBox="1"/>
          <p:nvPr/>
        </p:nvSpPr>
        <p:spPr>
          <a:xfrm>
            <a:off x="7938633" y="1607469"/>
            <a:ext cx="383259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</a:rPr>
              <a:t>Lambton Kent District School Board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09D53A-7C67-FDD2-1F3F-A244247ACD5C}"/>
              </a:ext>
            </a:extLst>
          </p:cNvPr>
          <p:cNvSpPr txBox="1"/>
          <p:nvPr/>
        </p:nvSpPr>
        <p:spPr>
          <a:xfrm>
            <a:off x="7620001" y="2161467"/>
            <a:ext cx="4469859" cy="341632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CKSS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ICRP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TDHS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NRPS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LCCV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GRBE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 NORT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HIPK</a:t>
            </a:r>
          </a:p>
          <a:p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EBA7E7-0E71-D21E-061E-088B675A4D3C}"/>
              </a:ext>
            </a:extLst>
          </p:cNvPr>
          <p:cNvCxnSpPr>
            <a:cxnSpLocks/>
          </p:cNvCxnSpPr>
          <p:nvPr/>
        </p:nvCxnSpPr>
        <p:spPr>
          <a:xfrm>
            <a:off x="9617413" y="2731290"/>
            <a:ext cx="0" cy="2163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F00229-C6C9-2CE0-BD9D-1C9B465160A3}"/>
              </a:ext>
            </a:extLst>
          </p:cNvPr>
          <p:cNvSpPr txBox="1"/>
          <p:nvPr/>
        </p:nvSpPr>
        <p:spPr>
          <a:xfrm>
            <a:off x="7712842" y="3500295"/>
            <a:ext cx="14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School Codes</a:t>
            </a:r>
          </a:p>
        </p:txBody>
      </p:sp>
    </p:spTree>
    <p:extLst>
      <p:ext uri="{BB962C8B-B14F-4D97-AF65-F5344CB8AC3E}">
        <p14:creationId xmlns:p14="http://schemas.microsoft.com/office/powerpoint/2010/main" val="219363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zure Cloud Hosting - Victa Business Intelligence">
            <a:extLst>
              <a:ext uri="{FF2B5EF4-FFF2-40B4-BE49-F238E27FC236}">
                <a16:creationId xmlns:a16="http://schemas.microsoft.com/office/drawing/2014/main" id="{D493AF4E-C8DA-E05D-11E3-A46A016C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87" y="2288331"/>
            <a:ext cx="39909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1C9AFB-F58C-E747-830F-05894A0B6541}"/>
              </a:ext>
            </a:extLst>
          </p:cNvPr>
          <p:cNvCxnSpPr>
            <a:cxnSpLocks/>
          </p:cNvCxnSpPr>
          <p:nvPr/>
        </p:nvCxnSpPr>
        <p:spPr>
          <a:xfrm flipV="1">
            <a:off x="7034129" y="1915021"/>
            <a:ext cx="711795" cy="746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B67561-87A8-CA7F-8F01-2D307C45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88780"/>
            <a:ext cx="3753425" cy="18508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8ADA0-0B62-717B-3044-ED785C36E57C}"/>
              </a:ext>
            </a:extLst>
          </p:cNvPr>
          <p:cNvCxnSpPr>
            <a:cxnSpLocks/>
          </p:cNvCxnSpPr>
          <p:nvPr/>
        </p:nvCxnSpPr>
        <p:spPr>
          <a:xfrm>
            <a:off x="3858098" y="1952530"/>
            <a:ext cx="765682" cy="675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90D5D2F-7AAB-F2CD-5FAD-DF2B5326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8" y="688780"/>
            <a:ext cx="3478414" cy="18508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850AEC-9BD9-EEE1-FB88-45B192750D4A}"/>
              </a:ext>
            </a:extLst>
          </p:cNvPr>
          <p:cNvCxnSpPr>
            <a:cxnSpLocks/>
          </p:cNvCxnSpPr>
          <p:nvPr/>
        </p:nvCxnSpPr>
        <p:spPr>
          <a:xfrm flipH="1">
            <a:off x="3858098" y="4905470"/>
            <a:ext cx="692205" cy="80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8A219E-4608-8ED1-AEBC-F40F8F18F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" y="4657580"/>
            <a:ext cx="3478415" cy="21122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E969E-013B-D2A6-6E78-9C44B392B0D7}"/>
              </a:ext>
            </a:extLst>
          </p:cNvPr>
          <p:cNvCxnSpPr>
            <a:cxnSpLocks/>
          </p:cNvCxnSpPr>
          <p:nvPr/>
        </p:nvCxnSpPr>
        <p:spPr>
          <a:xfrm>
            <a:off x="7184990" y="4905470"/>
            <a:ext cx="734217" cy="80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AF6823E-ED3F-7391-26C4-8D97E9EB2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4572735"/>
            <a:ext cx="3792222" cy="2197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4B7D7C-B061-97F7-98FD-84ADBDE12358}"/>
              </a:ext>
            </a:extLst>
          </p:cNvPr>
          <p:cNvSpPr txBox="1"/>
          <p:nvPr/>
        </p:nvSpPr>
        <p:spPr>
          <a:xfrm>
            <a:off x="86898" y="4133748"/>
            <a:ext cx="34784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Creating views with T-SQL queries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2C359-5BF8-BF4D-2120-5C7100654628}"/>
              </a:ext>
            </a:extLst>
          </p:cNvPr>
          <p:cNvSpPr txBox="1"/>
          <p:nvPr/>
        </p:nvSpPr>
        <p:spPr>
          <a:xfrm>
            <a:off x="86898" y="182975"/>
            <a:ext cx="34784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Loading data into Blob Storage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7995F4-B57C-E57B-781E-99DEFFE6488F}"/>
              </a:ext>
            </a:extLst>
          </p:cNvPr>
          <p:cNvSpPr txBox="1"/>
          <p:nvPr/>
        </p:nvSpPr>
        <p:spPr>
          <a:xfrm>
            <a:off x="8169706" y="173003"/>
            <a:ext cx="38521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Integrating data with Synapse Analytics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3ED5D0-C134-4453-C87D-436A9E305DBC}"/>
              </a:ext>
            </a:extLst>
          </p:cNvPr>
          <p:cNvSpPr txBox="1"/>
          <p:nvPr/>
        </p:nvSpPr>
        <p:spPr>
          <a:xfrm>
            <a:off x="8268398" y="4022559"/>
            <a:ext cx="375342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Creating visualisation using SQL Views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615A49-8769-0739-3576-9C7CE2B2ECBB}"/>
              </a:ext>
            </a:extLst>
          </p:cNvPr>
          <p:cNvSpPr txBox="1"/>
          <p:nvPr/>
        </p:nvSpPr>
        <p:spPr>
          <a:xfrm>
            <a:off x="5565479" y="6308177"/>
            <a:ext cx="85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00"/>
                </a:solidFill>
                <a:hlinkClick r:id="rId7"/>
              </a:rPr>
              <a:t>LINK</a:t>
            </a:r>
            <a:endParaRPr lang="en-IN" sz="2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ees on snow covered landscape">
            <a:extLst>
              <a:ext uri="{FF2B5EF4-FFF2-40B4-BE49-F238E27FC236}">
                <a16:creationId xmlns:a16="http://schemas.microsoft.com/office/drawing/2014/main" id="{F45C91FF-B25C-AD61-B964-1E7DE32FC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59" b="-1"/>
          <a:stretch/>
        </p:blipFill>
        <p:spPr>
          <a:xfrm>
            <a:off x="3661963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D76A-6089-5265-3EBB-AE015365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" y="1166985"/>
            <a:ext cx="5467685" cy="3087872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/>
            <a:br>
              <a:rPr lang="en-US" sz="2000" b="1" u="sng" dirty="0"/>
            </a:br>
            <a:br>
              <a:rPr lang="en-US" sz="2000" b="1" u="sng" dirty="0"/>
            </a:br>
            <a:br>
              <a:rPr lang="en-US" sz="2000" b="1" u="sng" dirty="0"/>
            </a:br>
            <a:br>
              <a:rPr lang="en-US" sz="2000" b="1" u="sng" dirty="0"/>
            </a:br>
            <a:r>
              <a:rPr lang="en-US" sz="1900" b="1" u="sng" dirty="0"/>
              <a:t>Snow Types</a:t>
            </a:r>
            <a:br>
              <a:rPr lang="en-US" sz="1900" b="1" u="sng" dirty="0"/>
            </a:br>
            <a:br>
              <a:rPr lang="en-US" sz="1900" b="1" u="sng" dirty="0"/>
            </a:br>
            <a:r>
              <a:rPr lang="en-US" sz="1900" dirty="0"/>
              <a:t>The categories can vary depending on the purpose of the measurement, some common categories include:</a:t>
            </a: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1. Light snowfall:1-5 cm (0.4-2 in) of snow on the ground.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2. Moderate snowfall: 6-15 cm (2.4-6 in) of snow.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3.Heavy snowfall: 16-30 cm (6.3-11.8 in) of snow.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0534C6-0556-6704-F47C-771AA7CDD293}"/>
              </a:ext>
            </a:extLst>
          </p:cNvPr>
          <p:cNvSpPr txBox="1">
            <a:spLocks/>
          </p:cNvSpPr>
          <p:nvPr/>
        </p:nvSpPr>
        <p:spPr>
          <a:xfrm>
            <a:off x="80109" y="83578"/>
            <a:ext cx="4710580" cy="791345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Stage-3: Weather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4899D-9A8C-161C-3642-3DD3A2BE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" y="4546920"/>
            <a:ext cx="5463005" cy="1976281"/>
          </a:xfrm>
          <a:prstGeom prst="rect">
            <a:avLst/>
          </a:prstGeom>
          <a:ln>
            <a:solidFill>
              <a:schemeClr val="bg1">
                <a:alpha val="98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1594-EF79-CD2F-4CFF-D56FEEBA5EA3}"/>
              </a:ext>
            </a:extLst>
          </p:cNvPr>
          <p:cNvSpPr txBox="1"/>
          <p:nvPr/>
        </p:nvSpPr>
        <p:spPr>
          <a:xfrm>
            <a:off x="8749896" y="6415857"/>
            <a:ext cx="181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suggestion: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883D353-C747-29A8-83EE-19B38368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99" y="6350670"/>
            <a:ext cx="1042846" cy="434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7C173-8206-3452-BB57-D66396D6D1BD}"/>
              </a:ext>
            </a:extLst>
          </p:cNvPr>
          <p:cNvSpPr txBox="1"/>
          <p:nvPr/>
        </p:nvSpPr>
        <p:spPr>
          <a:xfrm>
            <a:off x="5668581" y="6323524"/>
            <a:ext cx="99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hlinkClick r:id="rId5"/>
              </a:rPr>
              <a:t>LINK</a:t>
            </a:r>
            <a:endParaRPr lang="en-IN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7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C8D7-A5D5-5628-95DD-9873DC2A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06"/>
            <a:ext cx="5920090" cy="696759"/>
          </a:xfrm>
          <a:prstGeom prst="homePlate">
            <a:avLst/>
          </a:prstGeom>
          <a:solidFill>
            <a:schemeClr val="tx2">
              <a:lumMod val="60000"/>
              <a:lumOff val="40000"/>
              <a:alpha val="92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ML Model based on weather data: Snow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890C-D4C5-7158-3432-6C1ECD68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1950"/>
            <a:ext cx="8482519" cy="5856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81024-C294-7862-293E-FC1D8712C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/>
          <a:stretch/>
        </p:blipFill>
        <p:spPr>
          <a:xfrm>
            <a:off x="8482518" y="3996620"/>
            <a:ext cx="3709482" cy="2861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D5B8886-3070-E0C5-1182-8A04790F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518" y="1001950"/>
            <a:ext cx="3709482" cy="2994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10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B4576-1356-4F34-DC84-64675AF7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120" y="123825"/>
            <a:ext cx="2878055" cy="864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5B07C92B-36BD-D12B-AE4E-E226E9B4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63C59-B433-0B68-FFD1-52FC7C4DA4E5}"/>
              </a:ext>
            </a:extLst>
          </p:cNvPr>
          <p:cNvSpPr txBox="1"/>
          <p:nvPr/>
        </p:nvSpPr>
        <p:spPr>
          <a:xfrm>
            <a:off x="4904695" y="1111980"/>
            <a:ext cx="703690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Rogers holds the largest distribution network with 64.2%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Windsor accounts for the highest average latency compared to Toronto.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Bell records for the highest average upload/download speed in Toronto while Rogers takes the lead in Windsor.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Max Jitter/Latency can be observed in noon between 2 – 3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Peak Jitter/Latency can be observed during months of Dec 2022 – Jan 2023 for all the listed schools.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Google services accounted for the highest consumption of data in County Schools while Other and social media applications recorded for highest consumption in Windsor Schools.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Ping/Jitter varies with extreme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There is minimal reduction in broadband speed with extreme snow.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40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B337-73EC-51CD-A477-060573F0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4" y="75398"/>
            <a:ext cx="2743899" cy="1325563"/>
          </a:xfrm>
        </p:spPr>
        <p:txBody>
          <a:bodyPr/>
          <a:lstStyle/>
          <a:p>
            <a:r>
              <a:rPr lang="en-IN" u="sng" dirty="0"/>
              <a:t>Conclusion</a:t>
            </a:r>
          </a:p>
        </p:txBody>
      </p:sp>
      <p:pic>
        <p:nvPicPr>
          <p:cNvPr id="4" name="Graphic 3" descr="Bar chart with solid fill">
            <a:extLst>
              <a:ext uri="{FF2B5EF4-FFF2-40B4-BE49-F238E27FC236}">
                <a16:creationId xmlns:a16="http://schemas.microsoft.com/office/drawing/2014/main" id="{118E882A-759E-53AE-14B4-EFDCED2B8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59" y="1519689"/>
            <a:ext cx="752272" cy="75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86441-BC3B-0919-53FE-F387A55AD96A}"/>
              </a:ext>
            </a:extLst>
          </p:cNvPr>
          <p:cNvSpPr txBox="1"/>
          <p:nvPr/>
        </p:nvSpPr>
        <p:spPr>
          <a:xfrm>
            <a:off x="1249651" y="1519689"/>
            <a:ext cx="409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speed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From the </a:t>
            </a:r>
            <a:r>
              <a:rPr lang="en-US" sz="18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visualisations</a:t>
            </a:r>
            <a:r>
              <a:rPr lang="en-US" sz="1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 it is observable   that broadband quality and speed varies with respect to the variation with Latency/Jitter/Weather.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6" name="Graphic 5" descr="Venn diagram outline">
            <a:extLst>
              <a:ext uri="{FF2B5EF4-FFF2-40B4-BE49-F238E27FC236}">
                <a16:creationId xmlns:a16="http://schemas.microsoft.com/office/drawing/2014/main" id="{E438EC03-8413-0912-C7FC-EA95FB8B1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559" y="393596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2F68E-DE87-95F7-A479-51F92CB7A480}"/>
              </a:ext>
            </a:extLst>
          </p:cNvPr>
          <p:cNvSpPr txBox="1"/>
          <p:nvPr/>
        </p:nvSpPr>
        <p:spPr>
          <a:xfrm>
            <a:off x="1280343" y="3935968"/>
            <a:ext cx="40941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carriers at the same location and consumption of data in different sites</a:t>
            </a:r>
          </a:p>
          <a:p>
            <a:pPr algn="just">
              <a:spcAft>
                <a:spcPts val="600"/>
              </a:spcAft>
            </a:pPr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 records for the highest average upload/download speed in Toronto while Rogers takes the lead in Windsor.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Windsor schools accounted for highest consumption of data.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8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8" name="Graphic 7" descr="Partial sun outline">
            <a:extLst>
              <a:ext uri="{FF2B5EF4-FFF2-40B4-BE49-F238E27FC236}">
                <a16:creationId xmlns:a16="http://schemas.microsoft.com/office/drawing/2014/main" id="{ED011D08-E242-10A3-7DCA-63C2BCAD3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1103" y="28759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261AA-D3BD-5443-07B2-230C9FD3BF86}"/>
              </a:ext>
            </a:extLst>
          </p:cNvPr>
          <p:cNvSpPr txBox="1"/>
          <p:nvPr/>
        </p:nvSpPr>
        <p:spPr>
          <a:xfrm>
            <a:off x="7796070" y="2950850"/>
            <a:ext cx="3923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Analysis of broadband speed with respect to weather (Snow, Rain)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Minimal change in broadband speed can observed with respect to extreme weather scenario’s.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357DBB-4051-4F90-A485-D5E475FC0EC8}"/>
              </a:ext>
            </a:extLst>
          </p:cNvPr>
          <p:cNvCxnSpPr/>
          <p:nvPr/>
        </p:nvCxnSpPr>
        <p:spPr>
          <a:xfrm>
            <a:off x="5847127" y="1400961"/>
            <a:ext cx="58723" cy="48152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3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0B4F-A7AE-5A38-2A83-8194398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20" y="743736"/>
            <a:ext cx="3677930" cy="937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E04F96DC-1323-1E0A-B15F-8EA9DDEE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6B14C6-8793-459C-C1A8-F08FA7980DD4}"/>
              </a:ext>
            </a:extLst>
          </p:cNvPr>
          <p:cNvSpPr txBox="1"/>
          <p:nvPr/>
        </p:nvSpPr>
        <p:spPr>
          <a:xfrm>
            <a:off x="560434" y="1752814"/>
            <a:ext cx="5172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4"/>
              </a:rPr>
              <a:t>Jitter vs Latency - What’s The Difference and Why it Matters (networkmanagementsoftware.com)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nn-NO" dirty="0">
                <a:hlinkClick r:id="rId5"/>
              </a:rPr>
              <a:t>Ookla’s Open Data Initiative | Ookla®</a:t>
            </a:r>
            <a:endParaRPr lang="nn-NO" dirty="0"/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6"/>
              </a:rPr>
              <a:t>The 7 Most Useful Data Analysis Techniques [2023 Guide] (careerfoundry.com)</a:t>
            </a:r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7"/>
              </a:rPr>
              <a:t>7 Best Practices for Successful Data Management | Tableau</a:t>
            </a:r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hlinkClick r:id="rId8"/>
              </a:rPr>
              <a:t>Connecting Windsor-Essex (cw-e.ca)</a:t>
            </a:r>
            <a:endParaRPr lang="en-IN" dirty="0"/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hlinkClick r:id="rId9"/>
              </a:rPr>
              <a:t>Canada Weather Stats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13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81DDA-9095-7541-9C1C-9B4EBB8F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11" y="2687526"/>
            <a:ext cx="2928263" cy="741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spc="300"/>
              <a:t>Thank You</a:t>
            </a:r>
          </a:p>
        </p:txBody>
      </p:sp>
      <p:pic>
        <p:nvPicPr>
          <p:cNvPr id="4" name="Picture 3" descr="Wi-Fi logo art">
            <a:extLst>
              <a:ext uri="{FF2B5EF4-FFF2-40B4-BE49-F238E27FC236}">
                <a16:creationId xmlns:a16="http://schemas.microsoft.com/office/drawing/2014/main" id="{E10BA01B-B9F4-A14C-9352-0E5C3EF2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6" r="1891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22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3984-1259-48C3-DB84-B4C86211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91" y="620785"/>
            <a:ext cx="4977578" cy="60347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Company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Statement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Objectives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Analytical Methods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Stage-1: Exploratory Data Analysis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Stage-2: CW-E School Data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Stage-3: Weather Data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 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A7AE84-3B50-7808-17C2-F6D1140149FD}"/>
              </a:ext>
            </a:extLst>
          </p:cNvPr>
          <p:cNvCxnSpPr/>
          <p:nvPr/>
        </p:nvCxnSpPr>
        <p:spPr>
          <a:xfrm>
            <a:off x="2558642" y="620785"/>
            <a:ext cx="0" cy="59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03FD6-881C-2A09-0466-B03E24D0E199}"/>
              </a:ext>
            </a:extLst>
          </p:cNvPr>
          <p:cNvSpPr txBox="1"/>
          <p:nvPr/>
        </p:nvSpPr>
        <p:spPr>
          <a:xfrm>
            <a:off x="630654" y="3014102"/>
            <a:ext cx="1702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Contents</a:t>
            </a:r>
          </a:p>
        </p:txBody>
      </p:sp>
      <p:pic>
        <p:nvPicPr>
          <p:cNvPr id="13" name="Graphic 12" descr="Clipboard Checked outline">
            <a:extLst>
              <a:ext uri="{FF2B5EF4-FFF2-40B4-BE49-F238E27FC236}">
                <a16:creationId xmlns:a16="http://schemas.microsoft.com/office/drawing/2014/main" id="{B2D49B12-0227-5C73-B875-9B017A74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4154" y="2068835"/>
            <a:ext cx="2212728" cy="221272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279251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EEC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gional Alliance Windsor-Essex">
            <a:extLst>
              <a:ext uri="{FF2B5EF4-FFF2-40B4-BE49-F238E27FC236}">
                <a16:creationId xmlns:a16="http://schemas.microsoft.com/office/drawing/2014/main" id="{B573DB52-28EF-B137-BACC-33D32DB0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32209"/>
            <a:ext cx="3787736" cy="34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8A0D85-B3B5-BDCB-78FC-07EA4B6EB3B2}"/>
              </a:ext>
            </a:extLst>
          </p:cNvPr>
          <p:cNvCxnSpPr/>
          <p:nvPr/>
        </p:nvCxnSpPr>
        <p:spPr>
          <a:xfrm>
            <a:off x="3738202" y="418567"/>
            <a:ext cx="40640" cy="6014720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33" name="TextBox 6">
            <a:extLst>
              <a:ext uri="{FF2B5EF4-FFF2-40B4-BE49-F238E27FC236}">
                <a16:creationId xmlns:a16="http://schemas.microsoft.com/office/drawing/2014/main" id="{24870757-7470-3DF4-8D63-1F9562949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264696"/>
              </p:ext>
            </p:extLst>
          </p:nvPr>
        </p:nvGraphicFramePr>
        <p:xfrm>
          <a:off x="4286774" y="562061"/>
          <a:ext cx="7511107" cy="6160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396CDA-AE14-9738-69EE-D15CF0EF0CA8}"/>
              </a:ext>
            </a:extLst>
          </p:cNvPr>
          <p:cNvSpPr/>
          <p:nvPr/>
        </p:nvSpPr>
        <p:spPr>
          <a:xfrm>
            <a:off x="3960416" y="1922114"/>
            <a:ext cx="3994342" cy="17692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Connecting Windsor-Essex began as an information technology project, focused primarily on building an extensive high-speed fiber optic network.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5263B2-DF2A-495F-F4A8-6AAC4CE592B5}"/>
              </a:ext>
            </a:extLst>
          </p:cNvPr>
          <p:cNvSpPr/>
          <p:nvPr/>
        </p:nvSpPr>
        <p:spPr>
          <a:xfrm>
            <a:off x="8360233" y="1922113"/>
            <a:ext cx="3566295" cy="17692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It is funded by the stakeholder groups including city of Windsor, The County of Essex, , UoW,  St. Clair college and others.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F95697-2A37-230B-0CFF-7E126B640CE4}"/>
              </a:ext>
            </a:extLst>
          </p:cNvPr>
          <p:cNvSpPr/>
          <p:nvPr/>
        </p:nvSpPr>
        <p:spPr>
          <a:xfrm>
            <a:off x="4042479" y="4981426"/>
            <a:ext cx="3912279" cy="13178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CW-E provides fiber optic connectivity to over 200 locations in the region.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82E269-AA85-D8F5-31F0-68CC0B96E9F5}"/>
              </a:ext>
            </a:extLst>
          </p:cNvPr>
          <p:cNvSpPr/>
          <p:nvPr/>
        </p:nvSpPr>
        <p:spPr>
          <a:xfrm>
            <a:off x="8374437" y="4947870"/>
            <a:ext cx="3667739" cy="13178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US" sz="19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CW-E is a non profit </a:t>
            </a:r>
            <a:r>
              <a:rPr lang="en-US" sz="19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organisation</a:t>
            </a:r>
            <a:r>
              <a:rPr lang="en-US" sz="19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43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5048-4170-2F5B-802E-8D29F5DB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94" y="572650"/>
            <a:ext cx="3911004" cy="910512"/>
          </a:xfrm>
        </p:spPr>
        <p:txBody>
          <a:bodyPr>
            <a:normAutofit/>
          </a:bodyPr>
          <a:lstStyle/>
          <a:p>
            <a:r>
              <a:rPr lang="en-IN" sz="3600" u="sng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10740-A47E-F5E0-CD86-39406C4B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29" y="1690687"/>
            <a:ext cx="3950550" cy="3950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51EC837-D26F-A4C3-7057-D8479E65983A}"/>
              </a:ext>
            </a:extLst>
          </p:cNvPr>
          <p:cNvSpPr txBox="1">
            <a:spLocks/>
          </p:cNvSpPr>
          <p:nvPr/>
        </p:nvSpPr>
        <p:spPr>
          <a:xfrm>
            <a:off x="4788750" y="1027906"/>
            <a:ext cx="6038670" cy="3603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Evaluation of Broadband services in schools in South-Western Ontario.</a:t>
            </a: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It has been a concern for local independent carriers in providing connectivity to few referred locations as per CW-E. Latency, high consumption of data during day &amp; further in the evening are the main reasons of concern.</a:t>
            </a: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Therefore, Carriers are managing high data usage throughout the entire day. In the past data usage looked like a sine wave i.e., high data usage in the evening and low for the day. </a:t>
            </a:r>
          </a:p>
          <a:p>
            <a:pPr algn="just"/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47BDE-417D-EBE3-FBF2-3D98BB6D6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72" y="4801858"/>
            <a:ext cx="5777248" cy="1678759"/>
          </a:xfrm>
          <a:prstGeom prst="rect">
            <a:avLst/>
          </a:prstGeom>
          <a:effectLst>
            <a:glow rad="127000">
              <a:schemeClr val="accent1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8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FCE7-7123-1C01-4772-AAE56561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106" y="319829"/>
            <a:ext cx="2507263" cy="6281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757AB2AF-8F55-3D95-BFC9-BAF531C5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46" y="2038227"/>
            <a:ext cx="3213040" cy="321304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DEBDB-9351-B0BC-EF84-6D4C730464F7}"/>
              </a:ext>
            </a:extLst>
          </p:cNvPr>
          <p:cNvSpPr txBox="1"/>
          <p:nvPr/>
        </p:nvSpPr>
        <p:spPr>
          <a:xfrm>
            <a:off x="4727643" y="1128409"/>
            <a:ext cx="6400800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The objective of this project is to provide analysis and   recommendations concerning broadband services currently deployed by various school boards in Southwestern Ontario. These insights Include:</a:t>
            </a: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2D41B5FE-5F11-396A-62AA-70CD67CF5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614" y="2676728"/>
            <a:ext cx="752272" cy="752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56C4F-F0FA-EE50-FBD4-7AE55D15DDB8}"/>
              </a:ext>
            </a:extLst>
          </p:cNvPr>
          <p:cNvSpPr txBox="1"/>
          <p:nvPr/>
        </p:nvSpPr>
        <p:spPr>
          <a:xfrm>
            <a:off x="5656876" y="2747234"/>
            <a:ext cx="4343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The Analysis of broadband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speed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12" name="Graphic 11" descr="Venn diagram outline">
            <a:extLst>
              <a:ext uri="{FF2B5EF4-FFF2-40B4-BE49-F238E27FC236}">
                <a16:creationId xmlns:a16="http://schemas.microsoft.com/office/drawing/2014/main" id="{344BF8FC-DC6B-E540-0266-7336E0AC8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7643" y="372704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0E86D0-CEC9-9615-140D-ACAB961954C1}"/>
              </a:ext>
            </a:extLst>
          </p:cNvPr>
          <p:cNvSpPr txBox="1"/>
          <p:nvPr/>
        </p:nvSpPr>
        <p:spPr>
          <a:xfrm>
            <a:off x="5656876" y="3791241"/>
            <a:ext cx="6332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carriers at the same location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consumption of data in different sites.</a:t>
            </a:r>
          </a:p>
          <a:p>
            <a:endParaRPr lang="en-IN" dirty="0"/>
          </a:p>
        </p:txBody>
      </p:sp>
      <p:pic>
        <p:nvPicPr>
          <p:cNvPr id="15" name="Graphic 14" descr="Partial sun outline">
            <a:extLst>
              <a:ext uri="{FF2B5EF4-FFF2-40B4-BE49-F238E27FC236}">
                <a16:creationId xmlns:a16="http://schemas.microsoft.com/office/drawing/2014/main" id="{0E3ADF8B-9989-E802-02E6-696EA041A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0312" y="482263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704797-AC93-C050-1942-EE6F42E0F9F0}"/>
              </a:ext>
            </a:extLst>
          </p:cNvPr>
          <p:cNvSpPr txBox="1"/>
          <p:nvPr/>
        </p:nvSpPr>
        <p:spPr>
          <a:xfrm>
            <a:off x="5656876" y="5035902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Analysis of broadband speed with respect to weather (Snow, Rain)</a:t>
            </a:r>
          </a:p>
        </p:txBody>
      </p:sp>
    </p:spTree>
    <p:extLst>
      <p:ext uri="{BB962C8B-B14F-4D97-AF65-F5344CB8AC3E}">
        <p14:creationId xmlns:p14="http://schemas.microsoft.com/office/powerpoint/2010/main" val="31084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F49AF75D-91D9-ED8C-7E3B-7777F7A7C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67158-E407-0E54-5307-C6D9F0330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" y="16014"/>
            <a:ext cx="5101424" cy="1004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IN" sz="5200" b="1" u="sng"/>
              <a:t>Analytical Methods</a:t>
            </a:r>
          </a:p>
        </p:txBody>
      </p:sp>
      <p:graphicFrame>
        <p:nvGraphicFramePr>
          <p:cNvPr id="20" name="TextBox 4">
            <a:extLst>
              <a:ext uri="{FF2B5EF4-FFF2-40B4-BE49-F238E27FC236}">
                <a16:creationId xmlns:a16="http://schemas.microsoft.com/office/drawing/2014/main" id="{BF2ED9A9-5EE3-E412-9884-D79E4C656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41811"/>
              </p:ext>
            </p:extLst>
          </p:nvPr>
        </p:nvGraphicFramePr>
        <p:xfrm>
          <a:off x="147138" y="1037520"/>
          <a:ext cx="11911511" cy="571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85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2686-8B34-1C56-94CA-388D101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6" y="289625"/>
            <a:ext cx="2676787" cy="926780"/>
          </a:xfrm>
        </p:spPr>
        <p:txBody>
          <a:bodyPr/>
          <a:lstStyle/>
          <a:p>
            <a:r>
              <a:rPr lang="en-IN" u="sng" dirty="0"/>
              <a:t>Dataset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972FEE4-3DF8-0A8C-06B1-F783F4898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070138"/>
              </p:ext>
            </p:extLst>
          </p:nvPr>
        </p:nvGraphicFramePr>
        <p:xfrm>
          <a:off x="804645" y="1430739"/>
          <a:ext cx="10268824" cy="491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4A375D-3C25-3D43-C0B6-1283FC2CBE4A}"/>
              </a:ext>
            </a:extLst>
          </p:cNvPr>
          <p:cNvSpPr txBox="1"/>
          <p:nvPr/>
        </p:nvSpPr>
        <p:spPr>
          <a:xfrm>
            <a:off x="3833770" y="1086579"/>
            <a:ext cx="535886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Analysing Basic Broadband Metrics (</a:t>
            </a:r>
            <a:r>
              <a:rPr lang="en-IN" b="1" u="sng" dirty="0" err="1">
                <a:latin typeface="+mj-lt"/>
              </a:rPr>
              <a:t>Ookla</a:t>
            </a:r>
            <a:r>
              <a:rPr lang="en-IN" b="1" u="sng" dirty="0">
                <a:latin typeface="+mj-lt"/>
              </a:rPr>
              <a:t> &amp; Rogers Data)</a:t>
            </a:r>
            <a:endParaRPr lang="en-IN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ABCC9-1F94-4AED-F8AE-65754AFCD512}"/>
              </a:ext>
            </a:extLst>
          </p:cNvPr>
          <p:cNvSpPr txBox="1"/>
          <p:nvPr/>
        </p:nvSpPr>
        <p:spPr>
          <a:xfrm>
            <a:off x="5150841" y="2808263"/>
            <a:ext cx="2768367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CW-E School data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7F767-23F3-90E8-DD6A-CF4AFDCFA3A7}"/>
              </a:ext>
            </a:extLst>
          </p:cNvPr>
          <p:cNvSpPr txBox="1"/>
          <p:nvPr/>
        </p:nvSpPr>
        <p:spPr>
          <a:xfrm>
            <a:off x="4567805" y="4714613"/>
            <a:ext cx="4085439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Weather Data Analysis (Weatherstats.ca)</a:t>
            </a:r>
          </a:p>
        </p:txBody>
      </p:sp>
    </p:spTree>
    <p:extLst>
      <p:ext uri="{BB962C8B-B14F-4D97-AF65-F5344CB8AC3E}">
        <p14:creationId xmlns:p14="http://schemas.microsoft.com/office/powerpoint/2010/main" val="263964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thernet cables connected to a networking patch">
            <a:extLst>
              <a:ext uri="{FF2B5EF4-FFF2-40B4-BE49-F238E27FC236}">
                <a16:creationId xmlns:a16="http://schemas.microsoft.com/office/drawing/2014/main" id="{56225161-DFFE-A7E5-7C9C-0BCFBAE94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6" r="9089" b="10331"/>
          <a:stretch/>
        </p:blipFill>
        <p:spPr>
          <a:xfrm>
            <a:off x="3731628" y="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4F59F-05CA-FD54-D912-CE601CAD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24" y="771988"/>
            <a:ext cx="2546947" cy="693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/>
              <a:t>Heat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F08CB-480B-7721-C064-0900E67C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" y="1612275"/>
            <a:ext cx="6719670" cy="4983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8C30A6-2C24-DF68-CB32-B9C08FF6063C}"/>
              </a:ext>
            </a:extLst>
          </p:cNvPr>
          <p:cNvSpPr/>
          <p:nvPr/>
        </p:nvSpPr>
        <p:spPr>
          <a:xfrm>
            <a:off x="270959" y="1032321"/>
            <a:ext cx="5687438" cy="2165009"/>
          </a:xfrm>
          <a:prstGeom prst="roundRect">
            <a:avLst/>
          </a:prstGeom>
          <a:solidFill>
            <a:schemeClr val="tx2">
              <a:lumMod val="75000"/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j-lt"/>
              </a:rPr>
              <a:t>Latency in broadband refers to the time it takes for data to travel from one point to another over a network connection. It is often measured in milliseconds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) and can affect the speed and responsiveness of internet applications, such as online gaming, video streaming, and video conferencing.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0F8A7-C0F3-781F-D20E-68BA55AC9110}"/>
              </a:ext>
            </a:extLst>
          </p:cNvPr>
          <p:cNvSpPr/>
          <p:nvPr/>
        </p:nvSpPr>
        <p:spPr>
          <a:xfrm>
            <a:off x="6326654" y="882393"/>
            <a:ext cx="5768047" cy="231493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j-lt"/>
              </a:rPr>
              <a:t>Jitter in broadband refers to the variation in latency over time. It is a measure of the inconsistency or variability in the time it takes for data packets to travel from one point to another over a network connection.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hatsApp Video 2023-04-23 at 8.16.06 PM">
            <a:hlinkClick r:id="" action="ppaction://media"/>
            <a:extLst>
              <a:ext uri="{FF2B5EF4-FFF2-40B4-BE49-F238E27FC236}">
                <a16:creationId xmlns:a16="http://schemas.microsoft.com/office/drawing/2014/main" id="{7184F152-7926-CE43-0818-424D88179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7629" y="3440996"/>
            <a:ext cx="5490345" cy="343883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WhatsApp Video 2023-04-23 at 7.32.15 PM">
            <a:hlinkClick r:id="" action="ppaction://media"/>
            <a:extLst>
              <a:ext uri="{FF2B5EF4-FFF2-40B4-BE49-F238E27FC236}">
                <a16:creationId xmlns:a16="http://schemas.microsoft.com/office/drawing/2014/main" id="{4E59541B-F707-0CB7-4F1D-6DAA105BF4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026" y="3419167"/>
            <a:ext cx="5761305" cy="3387027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15558A-FD07-9E80-4770-6DC8D077D4E2}"/>
              </a:ext>
            </a:extLst>
          </p:cNvPr>
          <p:cNvCxnSpPr>
            <a:cxnSpLocks/>
          </p:cNvCxnSpPr>
          <p:nvPr/>
        </p:nvCxnSpPr>
        <p:spPr>
          <a:xfrm>
            <a:off x="6196670" y="23993"/>
            <a:ext cx="32686" cy="68340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FA2EED0-4717-3297-D81C-9E67057A4126}"/>
              </a:ext>
            </a:extLst>
          </p:cNvPr>
          <p:cNvSpPr/>
          <p:nvPr/>
        </p:nvSpPr>
        <p:spPr>
          <a:xfrm>
            <a:off x="0" y="-19664"/>
            <a:ext cx="2029016" cy="737549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Latency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AC58B2B-CAC0-72BF-92BC-E2A8C7F677AA}"/>
              </a:ext>
            </a:extLst>
          </p:cNvPr>
          <p:cNvSpPr/>
          <p:nvPr/>
        </p:nvSpPr>
        <p:spPr>
          <a:xfrm>
            <a:off x="6196670" y="0"/>
            <a:ext cx="2029016" cy="737549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Jitter</a:t>
            </a:r>
          </a:p>
        </p:txBody>
      </p:sp>
    </p:spTree>
    <p:extLst>
      <p:ext uri="{BB962C8B-B14F-4D97-AF65-F5344CB8AC3E}">
        <p14:creationId xmlns:p14="http://schemas.microsoft.com/office/powerpoint/2010/main" val="1857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5261</TotalTime>
  <Words>950</Words>
  <Application>Microsoft Office PowerPoint</Application>
  <PresentationFormat>Widescreen</PresentationFormat>
  <Paragraphs>137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Connecting Windsor-Essex: Broadband</vt:lpstr>
      <vt:lpstr>PowerPoint Presentation</vt:lpstr>
      <vt:lpstr>PowerPoint Presentation</vt:lpstr>
      <vt:lpstr>Problem statement</vt:lpstr>
      <vt:lpstr>Objectives</vt:lpstr>
      <vt:lpstr>Analytical Methods</vt:lpstr>
      <vt:lpstr>Dataset</vt:lpstr>
      <vt:lpstr>Heat Map</vt:lpstr>
      <vt:lpstr>PowerPoint Presentation</vt:lpstr>
      <vt:lpstr>Stage-1: Analysis of broadband quality &amp; speed </vt:lpstr>
      <vt:lpstr>PowerPoint Presentation</vt:lpstr>
      <vt:lpstr>PowerPoint Presentation</vt:lpstr>
      <vt:lpstr>    Snow Types  The categories can vary depending on the purpose of the measurement, some common categories include:   1. Light snowfall:1-5 cm (0.4-2 in) of snow on the ground.  2. Moderate snowfall: 6-15 cm (2.4-6 in) of snow.  3.Heavy snowfall: 16-30 cm (6.3-11.8 in) of snow. </vt:lpstr>
      <vt:lpstr>ML Model based on weather data: Snow Type</vt:lpstr>
      <vt:lpstr>Summary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Windsor-Essex: Broadband</dc:title>
  <dc:creator>sai abhiram gp</dc:creator>
  <cp:lastModifiedBy>sai abhiram gp</cp:lastModifiedBy>
  <cp:revision>195</cp:revision>
  <dcterms:created xsi:type="dcterms:W3CDTF">2023-02-27T05:18:12Z</dcterms:created>
  <dcterms:modified xsi:type="dcterms:W3CDTF">2023-04-24T17:31:28Z</dcterms:modified>
</cp:coreProperties>
</file>